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  <p:sldMasterId id="2147483660" r:id="rId5"/>
  </p:sldMasterIdLst>
  <p:notesMasterIdLst>
    <p:notesMasterId r:id="rId8"/>
  </p:notesMasterIdLst>
  <p:sldIdLst>
    <p:sldId id="318" r:id="rId6"/>
    <p:sldId id="317" r:id="rId7"/>
  </p:sldIdLst>
  <p:sldSz cx="9906000" cy="6858000" type="A4"/>
  <p:notesSz cx="6858000" cy="9144000"/>
  <p:defaultTextStyle>
    <a:defPPr>
      <a:defRPr lang="LID4096"/>
    </a:defPPr>
    <a:lvl1pPr marL="0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50E0F-9CDE-4B05-A046-6B5725C9EE85}" v="8" dt="2022-02-21T12:56:50.784"/>
    <p1510:client id="{6E9B29E3-820E-4BA7-A7A0-C475225C28A7}" v="2" dt="2022-02-21T12:32:46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57950E0F-9CDE-4B05-A046-6B5725C9EE85}"/>
    <pc:docChg chg="delSld modSld delMainMaster">
      <pc:chgData name="Yilmaz Mustafa" userId="bbcede42-c1b2-43e6-a370-e252b59f6c51" providerId="ADAL" clId="{57950E0F-9CDE-4B05-A046-6B5725C9EE85}" dt="2022-02-21T12:56:48.553" v="7" actId="20577"/>
      <pc:docMkLst>
        <pc:docMk/>
      </pc:docMkLst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57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58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59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60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61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62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63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65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66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68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69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70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71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72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73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74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75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76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77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78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79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80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81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82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83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84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85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86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87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88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89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90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92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93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94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95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96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97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98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299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300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1720682913" sldId="301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645515227" sldId="303"/>
        </pc:sldMkLst>
      </pc:sldChg>
      <pc:sldChg chg="modSp">
        <pc:chgData name="Yilmaz Mustafa" userId="bbcede42-c1b2-43e6-a370-e252b59f6c51" providerId="ADAL" clId="{57950E0F-9CDE-4B05-A046-6B5725C9EE85}" dt="2022-02-21T12:56:48.553" v="7" actId="20577"/>
        <pc:sldMkLst>
          <pc:docMk/>
          <pc:sldMk cId="3487596091" sldId="318"/>
        </pc:sldMkLst>
        <pc:spChg chg="mod">
          <ac:chgData name="Yilmaz Mustafa" userId="bbcede42-c1b2-43e6-a370-e252b59f6c51" providerId="ADAL" clId="{57950E0F-9CDE-4B05-A046-6B5725C9EE85}" dt="2022-02-21T12:56:48.553" v="7" actId="20577"/>
          <ac:spMkLst>
            <pc:docMk/>
            <pc:sldMk cId="3487596091" sldId="318"/>
            <ac:spMk id="78" creationId="{00000000-0000-0000-0000-000000000000}"/>
          </ac:spMkLst>
        </pc:spChg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2124985481" sldId="319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662859778" sldId="320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1462654837" sldId="321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0" sldId="322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1370520759" sldId="323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72811344" sldId="324"/>
        </pc:sldMkLst>
      </pc:sldChg>
      <pc:sldChg chg="del">
        <pc:chgData name="Yilmaz Mustafa" userId="bbcede42-c1b2-43e6-a370-e252b59f6c51" providerId="ADAL" clId="{57950E0F-9CDE-4B05-A046-6B5725C9EE85}" dt="2022-02-21T12:56:38.583" v="0" actId="47"/>
        <pc:sldMkLst>
          <pc:docMk/>
          <pc:sldMk cId="707466295" sldId="325"/>
        </pc:sldMkLst>
      </pc:sldChg>
      <pc:sldMasterChg chg="del delSldLayout">
        <pc:chgData name="Yilmaz Mustafa" userId="bbcede42-c1b2-43e6-a370-e252b59f6c51" providerId="ADAL" clId="{57950E0F-9CDE-4B05-A046-6B5725C9EE85}" dt="2022-02-21T12:56:38.583" v="0" actId="47"/>
        <pc:sldMasterMkLst>
          <pc:docMk/>
          <pc:sldMasterMk cId="0" sldId="2147483648"/>
        </pc:sldMasterMkLst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0" sldId="2147483648"/>
            <pc:sldLayoutMk cId="0" sldId="2147483675"/>
          </pc:sldLayoutMkLst>
        </pc:sldLayoutChg>
      </pc:sldMasterChg>
      <pc:sldMasterChg chg="del delSldLayout">
        <pc:chgData name="Yilmaz Mustafa" userId="bbcede42-c1b2-43e6-a370-e252b59f6c51" providerId="ADAL" clId="{57950E0F-9CDE-4B05-A046-6B5725C9EE85}" dt="2022-02-21T12:56:38.583" v="0" actId="47"/>
        <pc:sldMasterMkLst>
          <pc:docMk/>
          <pc:sldMasterMk cId="2542392735" sldId="2147483677"/>
        </pc:sldMasterMkLst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2542392735" sldId="2147483677"/>
            <pc:sldLayoutMk cId="1267904360" sldId="2147483678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2542392735" sldId="2147483677"/>
            <pc:sldLayoutMk cId="1354638300" sldId="2147483679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2542392735" sldId="2147483677"/>
            <pc:sldLayoutMk cId="2011343480" sldId="2147483680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2542392735" sldId="2147483677"/>
            <pc:sldLayoutMk cId="2768750432" sldId="2147483681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2542392735" sldId="2147483677"/>
            <pc:sldLayoutMk cId="2761865371" sldId="2147483682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2542392735" sldId="2147483677"/>
            <pc:sldLayoutMk cId="3194440390" sldId="2147483683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2542392735" sldId="2147483677"/>
            <pc:sldLayoutMk cId="2042095896" sldId="2147483684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2542392735" sldId="2147483677"/>
            <pc:sldLayoutMk cId="1682147871" sldId="2147483685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2542392735" sldId="2147483677"/>
            <pc:sldLayoutMk cId="802607911" sldId="2147483686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2542392735" sldId="2147483677"/>
            <pc:sldLayoutMk cId="825686168" sldId="2147483687"/>
          </pc:sldLayoutMkLst>
        </pc:sldLayoutChg>
        <pc:sldLayoutChg chg="del">
          <pc:chgData name="Yilmaz Mustafa" userId="bbcede42-c1b2-43e6-a370-e252b59f6c51" providerId="ADAL" clId="{57950E0F-9CDE-4B05-A046-6B5725C9EE85}" dt="2022-02-21T12:56:38.583" v="0" actId="47"/>
          <pc:sldLayoutMkLst>
            <pc:docMk/>
            <pc:sldMasterMk cId="2542392735" sldId="2147483677"/>
            <pc:sldLayoutMk cId="2832301688" sldId="2147483688"/>
          </pc:sldLayoutMkLst>
        </pc:sldLayoutChg>
      </pc:sldMasterChg>
    </pc:docChg>
  </pc:docChgLst>
  <pc:docChgLst>
    <pc:chgData name="Yilmaz Mustafa" userId="bbcede42-c1b2-43e6-a370-e252b59f6c51" providerId="ADAL" clId="{6E9B29E3-820E-4BA7-A7A0-C475225C28A7}"/>
    <pc:docChg chg="custSel addSld delSld modSld addMainMaster modMainMaster">
      <pc:chgData name="Yilmaz Mustafa" userId="bbcede42-c1b2-43e6-a370-e252b59f6c51" providerId="ADAL" clId="{6E9B29E3-820E-4BA7-A7A0-C475225C28A7}" dt="2022-02-21T12:33:10.616" v="13" actId="478"/>
      <pc:docMkLst>
        <pc:docMk/>
      </pc:docMkLst>
      <pc:sldChg chg="del">
        <pc:chgData name="Yilmaz Mustafa" userId="bbcede42-c1b2-43e6-a370-e252b59f6c51" providerId="ADAL" clId="{6E9B29E3-820E-4BA7-A7A0-C475225C28A7}" dt="2022-02-21T12:31:18.773" v="2" actId="47"/>
        <pc:sldMkLst>
          <pc:docMk/>
          <pc:sldMk cId="0" sldId="256"/>
        </pc:sldMkLst>
      </pc:sldChg>
      <pc:sldChg chg="modSp mod">
        <pc:chgData name="Yilmaz Mustafa" userId="bbcede42-c1b2-43e6-a370-e252b59f6c51" providerId="ADAL" clId="{6E9B29E3-820E-4BA7-A7A0-C475225C28A7}" dt="2022-02-21T12:31:41.801" v="9" actId="14100"/>
        <pc:sldMkLst>
          <pc:docMk/>
          <pc:sldMk cId="1720682913" sldId="301"/>
        </pc:sldMkLst>
        <pc:spChg chg="mod">
          <ac:chgData name="Yilmaz Mustafa" userId="bbcede42-c1b2-43e6-a370-e252b59f6c51" providerId="ADAL" clId="{6E9B29E3-820E-4BA7-A7A0-C475225C28A7}" dt="2022-02-21T12:31:41.801" v="9" actId="14100"/>
          <ac:spMkLst>
            <pc:docMk/>
            <pc:sldMk cId="1720682913" sldId="301"/>
            <ac:spMk id="2" creationId="{006607A6-6C49-4138-A3D3-5C961209F2FF}"/>
          </ac:spMkLst>
        </pc:spChg>
      </pc:sldChg>
      <pc:sldChg chg="del">
        <pc:chgData name="Yilmaz Mustafa" userId="bbcede42-c1b2-43e6-a370-e252b59f6c51" providerId="ADAL" clId="{6E9B29E3-820E-4BA7-A7A0-C475225C28A7}" dt="2022-02-14T09:53:55.989" v="0" actId="47"/>
        <pc:sldMkLst>
          <pc:docMk/>
          <pc:sldMk cId="1986052248" sldId="302"/>
        </pc:sldMkLst>
      </pc:sldChg>
      <pc:sldChg chg="add">
        <pc:chgData name="Yilmaz Mustafa" userId="bbcede42-c1b2-43e6-a370-e252b59f6c51" providerId="ADAL" clId="{6E9B29E3-820E-4BA7-A7A0-C475225C28A7}" dt="2022-02-14T09:53:57.338" v="1"/>
        <pc:sldMkLst>
          <pc:docMk/>
          <pc:sldMk cId="3190903067" sldId="317"/>
        </pc:sldMkLst>
      </pc:sldChg>
      <pc:sldChg chg="add">
        <pc:chgData name="Yilmaz Mustafa" userId="bbcede42-c1b2-43e6-a370-e252b59f6c51" providerId="ADAL" clId="{6E9B29E3-820E-4BA7-A7A0-C475225C28A7}" dt="2022-02-21T12:31:32.209" v="4"/>
        <pc:sldMkLst>
          <pc:docMk/>
          <pc:sldMk cId="3487596091" sldId="318"/>
        </pc:sldMkLst>
      </pc:sldChg>
      <pc:sldChg chg="delSp mod">
        <pc:chgData name="Yilmaz Mustafa" userId="bbcede42-c1b2-43e6-a370-e252b59f6c51" providerId="ADAL" clId="{6E9B29E3-820E-4BA7-A7A0-C475225C28A7}" dt="2022-02-21T12:33:02.766" v="11" actId="478"/>
        <pc:sldMkLst>
          <pc:docMk/>
          <pc:sldMk cId="2124985481" sldId="319"/>
        </pc:sldMkLst>
        <pc:spChg chg="del">
          <ac:chgData name="Yilmaz Mustafa" userId="bbcede42-c1b2-43e6-a370-e252b59f6c51" providerId="ADAL" clId="{6E9B29E3-820E-4BA7-A7A0-C475225C28A7}" dt="2022-02-21T12:33:02.766" v="11" actId="478"/>
          <ac:spMkLst>
            <pc:docMk/>
            <pc:sldMk cId="2124985481" sldId="319"/>
            <ac:spMk id="7" creationId="{FD796BA0-EBDC-4564-9A4D-82E43D2693BC}"/>
          </ac:spMkLst>
        </pc:spChg>
        <pc:spChg chg="del">
          <ac:chgData name="Yilmaz Mustafa" userId="bbcede42-c1b2-43e6-a370-e252b59f6c51" providerId="ADAL" clId="{6E9B29E3-820E-4BA7-A7A0-C475225C28A7}" dt="2022-02-21T12:33:01.523" v="10" actId="478"/>
          <ac:spMkLst>
            <pc:docMk/>
            <pc:sldMk cId="2124985481" sldId="319"/>
            <ac:spMk id="8" creationId="{FC9AF3B6-A03D-4D43-9374-D740ACD5AF65}"/>
          </ac:spMkLst>
        </pc:spChg>
      </pc:sldChg>
      <pc:sldChg chg="delSp mod">
        <pc:chgData name="Yilmaz Mustafa" userId="bbcede42-c1b2-43e6-a370-e252b59f6c51" providerId="ADAL" clId="{6E9B29E3-820E-4BA7-A7A0-C475225C28A7}" dt="2022-02-21T12:33:10.616" v="13" actId="478"/>
        <pc:sldMkLst>
          <pc:docMk/>
          <pc:sldMk cId="0" sldId="322"/>
        </pc:sldMkLst>
        <pc:spChg chg="del">
          <ac:chgData name="Yilmaz Mustafa" userId="bbcede42-c1b2-43e6-a370-e252b59f6c51" providerId="ADAL" clId="{6E9B29E3-820E-4BA7-A7A0-C475225C28A7}" dt="2022-02-21T12:33:08.958" v="12" actId="478"/>
          <ac:spMkLst>
            <pc:docMk/>
            <pc:sldMk cId="0" sldId="322"/>
            <ac:spMk id="10" creationId="{335B6AE8-2721-42C2-A62C-66FB385A3965}"/>
          </ac:spMkLst>
        </pc:spChg>
        <pc:spChg chg="del">
          <ac:chgData name="Yilmaz Mustafa" userId="bbcede42-c1b2-43e6-a370-e252b59f6c51" providerId="ADAL" clId="{6E9B29E3-820E-4BA7-A7A0-C475225C28A7}" dt="2022-02-21T12:33:10.616" v="13" actId="478"/>
          <ac:spMkLst>
            <pc:docMk/>
            <pc:sldMk cId="0" sldId="322"/>
            <ac:spMk id="11" creationId="{4E06D49A-13C6-477D-80C4-16CEB8B80D31}"/>
          </ac:spMkLst>
        </pc:spChg>
      </pc:sldChg>
      <pc:sldMasterChg chg="modSldLayout">
        <pc:chgData name="Yilmaz Mustafa" userId="bbcede42-c1b2-43e6-a370-e252b59f6c51" providerId="ADAL" clId="{6E9B29E3-820E-4BA7-A7A0-C475225C28A7}" dt="2022-02-21T12:31:32.201" v="3" actId="27028"/>
        <pc:sldMasterMkLst>
          <pc:docMk/>
          <pc:sldMasterMk cId="0" sldId="2147483648"/>
        </pc:sldMasterMkLst>
        <pc:sldLayoutChg chg="replId">
          <pc:chgData name="Yilmaz Mustafa" userId="bbcede42-c1b2-43e6-a370-e252b59f6c51" providerId="ADAL" clId="{6E9B29E3-820E-4BA7-A7A0-C475225C28A7}" dt="2022-02-21T12:31:32.201" v="3" actId="27028"/>
          <pc:sldLayoutMkLst>
            <pc:docMk/>
            <pc:sldMasterMk cId="0" sldId="2147483648"/>
            <pc:sldLayoutMk cId="0" sldId="2147483675"/>
          </pc:sldLayoutMkLst>
        </pc:sldLayoutChg>
      </pc:sldMasterChg>
      <pc:sldMasterChg chg="add addSldLayout">
        <pc:chgData name="Yilmaz Mustafa" userId="bbcede42-c1b2-43e6-a370-e252b59f6c51" providerId="ADAL" clId="{6E9B29E3-820E-4BA7-A7A0-C475225C28A7}" dt="2022-02-21T12:31:32.201" v="3" actId="27028"/>
        <pc:sldMasterMkLst>
          <pc:docMk/>
          <pc:sldMasterMk cId="1711548460" sldId="2147483660"/>
        </pc:sldMasterMkLst>
        <pc:sldLayoutChg chg="add">
          <pc:chgData name="Yilmaz Mustafa" userId="bbcede42-c1b2-43e6-a370-e252b59f6c51" providerId="ADAL" clId="{6E9B29E3-820E-4BA7-A7A0-C475225C28A7}" dt="2022-02-21T12:31:32.201" v="3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  <pc:sldMasterChg chg="modSldLayout">
        <pc:chgData name="Yilmaz Mustafa" userId="bbcede42-c1b2-43e6-a370-e252b59f6c51" providerId="ADAL" clId="{6E9B29E3-820E-4BA7-A7A0-C475225C28A7}" dt="2022-02-21T12:31:32.201" v="3" actId="27028"/>
        <pc:sldMasterMkLst>
          <pc:docMk/>
          <pc:sldMasterMk cId="0" sldId="2147483661"/>
        </pc:sldMasterMkLst>
        <pc:sldLayoutChg chg="replId">
          <pc:chgData name="Yilmaz Mustafa" userId="bbcede42-c1b2-43e6-a370-e252b59f6c51" providerId="ADAL" clId="{6E9B29E3-820E-4BA7-A7A0-C475225C28A7}" dt="2022-02-21T12:31:32.201" v="3" actId="27028"/>
          <pc:sldLayoutMkLst>
            <pc:docMk/>
            <pc:sldMasterMk cId="0" sldId="2147483661"/>
            <pc:sldLayoutMk cId="0" sldId="2147483676"/>
          </pc:sldLayoutMkLst>
        </pc:sldLayoutChg>
      </pc:sldMasterChg>
    </pc:docChg>
  </pc:docChgLst>
  <pc:docChgLst>
    <pc:chgData name="Yilmaz Mustafa" userId="bbcede42-c1b2-43e6-a370-e252b59f6c51" providerId="ADAL" clId="{841C3BCF-9797-44AB-A6F9-7E2BA5778821}"/>
    <pc:docChg chg="undo custSel addSld delSld modSld sldOrd">
      <pc:chgData name="Yilmaz Mustafa" userId="bbcede42-c1b2-43e6-a370-e252b59f6c51" providerId="ADAL" clId="{841C3BCF-9797-44AB-A6F9-7E2BA5778821}" dt="2022-02-01T08:24:26.016" v="2880" actId="14100"/>
      <pc:docMkLst>
        <pc:docMk/>
      </pc:docMkLst>
      <pc:sldChg chg="modSp mod">
        <pc:chgData name="Yilmaz Mustafa" userId="bbcede42-c1b2-43e6-a370-e252b59f6c51" providerId="ADAL" clId="{841C3BCF-9797-44AB-A6F9-7E2BA5778821}" dt="2022-02-01T08:24:26.016" v="2880" actId="14100"/>
        <pc:sldMkLst>
          <pc:docMk/>
          <pc:sldMk cId="0" sldId="256"/>
        </pc:sldMkLst>
        <pc:spChg chg="mod">
          <ac:chgData name="Yilmaz Mustafa" userId="bbcede42-c1b2-43e6-a370-e252b59f6c51" providerId="ADAL" clId="{841C3BCF-9797-44AB-A6F9-7E2BA5778821}" dt="2022-02-01T08:24:26.016" v="2880" actId="14100"/>
          <ac:spMkLst>
            <pc:docMk/>
            <pc:sldMk cId="0" sldId="256"/>
            <ac:spMk id="78" creationId="{00000000-0000-0000-0000-000000000000}"/>
          </ac:spMkLst>
        </pc:spChg>
      </pc:sldChg>
      <pc:sldChg chg="modSp mod">
        <pc:chgData name="Yilmaz Mustafa" userId="bbcede42-c1b2-43e6-a370-e252b59f6c51" providerId="ADAL" clId="{841C3BCF-9797-44AB-A6F9-7E2BA5778821}" dt="2022-01-31T20:07:08.381" v="237" actId="20577"/>
        <pc:sldMkLst>
          <pc:docMk/>
          <pc:sldMk cId="0" sldId="257"/>
        </pc:sldMkLst>
        <pc:spChg chg="mod">
          <ac:chgData name="Yilmaz Mustafa" userId="bbcede42-c1b2-43e6-a370-e252b59f6c51" providerId="ADAL" clId="{841C3BCF-9797-44AB-A6F9-7E2BA5778821}" dt="2022-01-31T20:06:00.700" v="216" actId="1076"/>
          <ac:spMkLst>
            <pc:docMk/>
            <pc:sldMk cId="0" sldId="257"/>
            <ac:spMk id="81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0:07:08.381" v="237" actId="20577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Yilmaz Mustafa" userId="bbcede42-c1b2-43e6-a370-e252b59f6c51" providerId="ADAL" clId="{841C3BCF-9797-44AB-A6F9-7E2BA5778821}" dt="2022-02-01T07:24:00.960" v="2536" actId="20577"/>
        <pc:sldMkLst>
          <pc:docMk/>
          <pc:sldMk cId="0" sldId="258"/>
        </pc:sldMkLst>
        <pc:spChg chg="mod">
          <ac:chgData name="Yilmaz Mustafa" userId="bbcede42-c1b2-43e6-a370-e252b59f6c51" providerId="ADAL" clId="{841C3BCF-9797-44AB-A6F9-7E2BA5778821}" dt="2022-01-31T20:07:52.048" v="238" actId="20577"/>
          <ac:spMkLst>
            <pc:docMk/>
            <pc:sldMk cId="0" sldId="258"/>
            <ac:spMk id="84" creationId="{00000000-0000-0000-0000-000000000000}"/>
          </ac:spMkLst>
        </pc:spChg>
        <pc:graphicFrameChg chg="mod">
          <ac:chgData name="Yilmaz Mustafa" userId="bbcede42-c1b2-43e6-a370-e252b59f6c51" providerId="ADAL" clId="{841C3BCF-9797-44AB-A6F9-7E2BA5778821}" dt="2022-02-01T07:24:00.960" v="2536" actId="20577"/>
          <ac:graphicFrameMkLst>
            <pc:docMk/>
            <pc:sldMk cId="0" sldId="258"/>
            <ac:graphicFrameMk id="103" creationId="{FF38A482-BA22-4111-9C95-67CAE10C3E18}"/>
          </ac:graphicFrameMkLst>
        </pc:graphicFrameChg>
      </pc:sldChg>
      <pc:sldChg chg="addSp delSp modSp mod">
        <pc:chgData name="Yilmaz Mustafa" userId="bbcede42-c1b2-43e6-a370-e252b59f6c51" providerId="ADAL" clId="{841C3BCF-9797-44AB-A6F9-7E2BA5778821}" dt="2022-01-31T20:11:36.945" v="339" actId="20577"/>
        <pc:sldMkLst>
          <pc:docMk/>
          <pc:sldMk cId="0" sldId="259"/>
        </pc:sldMkLst>
        <pc:spChg chg="mod">
          <ac:chgData name="Yilmaz Mustafa" userId="bbcede42-c1b2-43e6-a370-e252b59f6c51" providerId="ADAL" clId="{841C3BCF-9797-44AB-A6F9-7E2BA5778821}" dt="2022-01-31T20:09:52.064" v="278" actId="26606"/>
          <ac:spMkLst>
            <pc:docMk/>
            <pc:sldMk cId="0" sldId="259"/>
            <ac:spMk id="87" creationId="{00000000-0000-0000-0000-000000000000}"/>
          </ac:spMkLst>
        </pc:spChg>
        <pc:spChg chg="add del mod">
          <ac:chgData name="Yilmaz Mustafa" userId="bbcede42-c1b2-43e6-a370-e252b59f6c51" providerId="ADAL" clId="{841C3BCF-9797-44AB-A6F9-7E2BA5778821}" dt="2022-01-31T20:09:58.711" v="281" actId="26606"/>
          <ac:spMkLst>
            <pc:docMk/>
            <pc:sldMk cId="0" sldId="259"/>
            <ac:spMk id="88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0:09:58.711" v="281" actId="26606"/>
          <ac:spMkLst>
            <pc:docMk/>
            <pc:sldMk cId="0" sldId="259"/>
            <ac:spMk id="93" creationId="{59A309A7-1751-4ABE-A3C1-EEC40366AD89}"/>
          </ac:spMkLst>
        </pc:spChg>
        <pc:spChg chg="add del">
          <ac:chgData name="Yilmaz Mustafa" userId="bbcede42-c1b2-43e6-a370-e252b59f6c51" providerId="ADAL" clId="{841C3BCF-9797-44AB-A6F9-7E2BA5778821}" dt="2022-01-31T20:09:58.711" v="281" actId="26606"/>
          <ac:spMkLst>
            <pc:docMk/>
            <pc:sldMk cId="0" sldId="259"/>
            <ac:spMk id="95" creationId="{967D8EB6-EAE1-4F9C-B398-83321E287204}"/>
          </ac:spMkLst>
        </pc:spChg>
        <pc:spChg chg="add del">
          <ac:chgData name="Yilmaz Mustafa" userId="bbcede42-c1b2-43e6-a370-e252b59f6c51" providerId="ADAL" clId="{841C3BCF-9797-44AB-A6F9-7E2BA5778821}" dt="2022-01-31T20:09:47.718" v="276" actId="26606"/>
          <ac:spMkLst>
            <pc:docMk/>
            <pc:sldMk cId="0" sldId="259"/>
            <ac:spMk id="100" creationId="{59A309A7-1751-4ABE-A3C1-EEC40366AD89}"/>
          </ac:spMkLst>
        </pc:spChg>
        <pc:spChg chg="add del">
          <ac:chgData name="Yilmaz Mustafa" userId="bbcede42-c1b2-43e6-a370-e252b59f6c51" providerId="ADAL" clId="{841C3BCF-9797-44AB-A6F9-7E2BA5778821}" dt="2022-01-31T20:09:47.718" v="276" actId="26606"/>
          <ac:spMkLst>
            <pc:docMk/>
            <pc:sldMk cId="0" sldId="259"/>
            <ac:spMk id="102" creationId="{967D8EB6-EAE1-4F9C-B398-83321E287204}"/>
          </ac:spMkLst>
        </pc:spChg>
        <pc:spChg chg="add del">
          <ac:chgData name="Yilmaz Mustafa" userId="bbcede42-c1b2-43e6-a370-e252b59f6c51" providerId="ADAL" clId="{841C3BCF-9797-44AB-A6F9-7E2BA5778821}" dt="2022-01-31T20:09:52.064" v="278" actId="26606"/>
          <ac:spMkLst>
            <pc:docMk/>
            <pc:sldMk cId="0" sldId="259"/>
            <ac:spMk id="104" creationId="{E186B68C-84BC-4A6E-99D1-EE87483C1349}"/>
          </ac:spMkLst>
        </pc:spChg>
        <pc:spChg chg="add del">
          <ac:chgData name="Yilmaz Mustafa" userId="bbcede42-c1b2-43e6-a370-e252b59f6c51" providerId="ADAL" clId="{841C3BCF-9797-44AB-A6F9-7E2BA5778821}" dt="2022-01-31T20:09:52.064" v="278" actId="26606"/>
          <ac:spMkLst>
            <pc:docMk/>
            <pc:sldMk cId="0" sldId="259"/>
            <ac:spMk id="105" creationId="{25FCE169-4276-4005-8C82-CCC9C80C4FCF}"/>
          </ac:spMkLst>
        </pc:spChg>
        <pc:spChg chg="add del">
          <ac:chgData name="Yilmaz Mustafa" userId="bbcede42-c1b2-43e6-a370-e252b59f6c51" providerId="ADAL" clId="{841C3BCF-9797-44AB-A6F9-7E2BA5778821}" dt="2022-01-31T20:09:52.064" v="278" actId="26606"/>
          <ac:spMkLst>
            <pc:docMk/>
            <pc:sldMk cId="0" sldId="259"/>
            <ac:spMk id="106" creationId="{1C091803-41C2-48E0-9228-5148460C7479}"/>
          </ac:spMkLst>
        </pc:spChg>
        <pc:spChg chg="add del">
          <ac:chgData name="Yilmaz Mustafa" userId="bbcede42-c1b2-43e6-a370-e252b59f6c51" providerId="ADAL" clId="{841C3BCF-9797-44AB-A6F9-7E2BA5778821}" dt="2022-01-31T20:09:52.064" v="278" actId="26606"/>
          <ac:spMkLst>
            <pc:docMk/>
            <pc:sldMk cId="0" sldId="259"/>
            <ac:spMk id="107" creationId="{B775CD93-9DF2-48CB-9F57-1BCA9A46C7FA}"/>
          </ac:spMkLst>
        </pc:spChg>
        <pc:spChg chg="add del">
          <ac:chgData name="Yilmaz Mustafa" userId="bbcede42-c1b2-43e6-a370-e252b59f6c51" providerId="ADAL" clId="{841C3BCF-9797-44AB-A6F9-7E2BA5778821}" dt="2022-01-31T20:09:52.064" v="278" actId="26606"/>
          <ac:spMkLst>
            <pc:docMk/>
            <pc:sldMk cId="0" sldId="259"/>
            <ac:spMk id="108" creationId="{01955DCA-E99D-4678-99DB-8075105C122D}"/>
          </ac:spMkLst>
        </pc:spChg>
        <pc:spChg chg="add del">
          <ac:chgData name="Yilmaz Mustafa" userId="bbcede42-c1b2-43e6-a370-e252b59f6c51" providerId="ADAL" clId="{841C3BCF-9797-44AB-A6F9-7E2BA5778821}" dt="2022-01-31T20:09:58.690" v="280" actId="26606"/>
          <ac:spMkLst>
            <pc:docMk/>
            <pc:sldMk cId="0" sldId="259"/>
            <ac:spMk id="110" creationId="{59A309A7-1751-4ABE-A3C1-EEC40366AD89}"/>
          </ac:spMkLst>
        </pc:spChg>
        <pc:spChg chg="add del">
          <ac:chgData name="Yilmaz Mustafa" userId="bbcede42-c1b2-43e6-a370-e252b59f6c51" providerId="ADAL" clId="{841C3BCF-9797-44AB-A6F9-7E2BA5778821}" dt="2022-01-31T20:09:58.690" v="280" actId="26606"/>
          <ac:spMkLst>
            <pc:docMk/>
            <pc:sldMk cId="0" sldId="259"/>
            <ac:spMk id="111" creationId="{967D8EB6-EAE1-4F9C-B398-83321E287204}"/>
          </ac:spMkLst>
        </pc:spChg>
        <pc:spChg chg="add">
          <ac:chgData name="Yilmaz Mustafa" userId="bbcede42-c1b2-43e6-a370-e252b59f6c51" providerId="ADAL" clId="{841C3BCF-9797-44AB-A6F9-7E2BA5778821}" dt="2022-01-31T20:09:58.711" v="281" actId="26606"/>
          <ac:spMkLst>
            <pc:docMk/>
            <pc:sldMk cId="0" sldId="259"/>
            <ac:spMk id="114" creationId="{59A309A7-1751-4ABE-A3C1-EEC40366AD89}"/>
          </ac:spMkLst>
        </pc:spChg>
        <pc:spChg chg="add">
          <ac:chgData name="Yilmaz Mustafa" userId="bbcede42-c1b2-43e6-a370-e252b59f6c51" providerId="ADAL" clId="{841C3BCF-9797-44AB-A6F9-7E2BA5778821}" dt="2022-01-31T20:09:58.711" v="281" actId="26606"/>
          <ac:spMkLst>
            <pc:docMk/>
            <pc:sldMk cId="0" sldId="259"/>
            <ac:spMk id="115" creationId="{967D8EB6-EAE1-4F9C-B398-83321E287204}"/>
          </ac:spMkLst>
        </pc:spChg>
        <pc:graphicFrameChg chg="add del">
          <ac:chgData name="Yilmaz Mustafa" userId="bbcede42-c1b2-43e6-a370-e252b59f6c51" providerId="ADAL" clId="{841C3BCF-9797-44AB-A6F9-7E2BA5778821}" dt="2022-01-31T20:09:58.690" v="280" actId="26606"/>
          <ac:graphicFrameMkLst>
            <pc:docMk/>
            <pc:sldMk cId="0" sldId="259"/>
            <ac:graphicFrameMk id="97" creationId="{4A828A48-7859-40C1-996C-D9566E9A3581}"/>
          </ac:graphicFrameMkLst>
        </pc:graphicFrameChg>
        <pc:graphicFrameChg chg="add mod">
          <ac:chgData name="Yilmaz Mustafa" userId="bbcede42-c1b2-43e6-a370-e252b59f6c51" providerId="ADAL" clId="{841C3BCF-9797-44AB-A6F9-7E2BA5778821}" dt="2022-01-31T20:11:36.945" v="339" actId="20577"/>
          <ac:graphicFrameMkLst>
            <pc:docMk/>
            <pc:sldMk cId="0" sldId="259"/>
            <ac:graphicFrameMk id="113" creationId="{37589232-AE9B-41C9-99A5-C76299E2346D}"/>
          </ac:graphicFrameMkLst>
        </pc:graphicFrameChg>
        <pc:picChg chg="mod">
          <ac:chgData name="Yilmaz Mustafa" userId="bbcede42-c1b2-43e6-a370-e252b59f6c51" providerId="ADAL" clId="{841C3BCF-9797-44AB-A6F9-7E2BA5778821}" dt="2022-01-31T20:09:52.064" v="278" actId="26606"/>
          <ac:picMkLst>
            <pc:docMk/>
            <pc:sldMk cId="0" sldId="259"/>
            <ac:picMk id="5" creationId="{C11B3CF6-FDCA-4740-8DBE-9F7B44AA86D6}"/>
          </ac:picMkLst>
        </pc:picChg>
      </pc:sldChg>
      <pc:sldChg chg="modSp mod">
        <pc:chgData name="Yilmaz Mustafa" userId="bbcede42-c1b2-43e6-a370-e252b59f6c51" providerId="ADAL" clId="{841C3BCF-9797-44AB-A6F9-7E2BA5778821}" dt="2022-01-31T20:13:08.549" v="376" actId="14100"/>
        <pc:sldMkLst>
          <pc:docMk/>
          <pc:sldMk cId="0" sldId="260"/>
        </pc:sldMkLst>
        <pc:spChg chg="mod">
          <ac:chgData name="Yilmaz Mustafa" userId="bbcede42-c1b2-43e6-a370-e252b59f6c51" providerId="ADAL" clId="{841C3BCF-9797-44AB-A6F9-7E2BA5778821}" dt="2022-01-31T20:13:05.278" v="375" actId="14100"/>
          <ac:spMkLst>
            <pc:docMk/>
            <pc:sldMk cId="0" sldId="260"/>
            <ac:spMk id="9" creationId="{D513B7A6-CDE2-4F87-B903-D9B3FD67815A}"/>
          </ac:spMkLst>
        </pc:spChg>
        <pc:spChg chg="mod">
          <ac:chgData name="Yilmaz Mustafa" userId="bbcede42-c1b2-43e6-a370-e252b59f6c51" providerId="ADAL" clId="{841C3BCF-9797-44AB-A6F9-7E2BA5778821}" dt="2022-01-31T20:11:52.077" v="342" actId="27636"/>
          <ac:spMkLst>
            <pc:docMk/>
            <pc:sldMk cId="0" sldId="260"/>
            <ac:spMk id="90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0:13:08.549" v="376" actId="14100"/>
          <ac:spMkLst>
            <pc:docMk/>
            <pc:sldMk cId="0" sldId="260"/>
            <ac:spMk id="91" creationId="{00000000-0000-0000-0000-000000000000}"/>
          </ac:spMkLst>
        </pc:spChg>
      </pc:sldChg>
      <pc:sldChg chg="modSp mod">
        <pc:chgData name="Yilmaz Mustafa" userId="bbcede42-c1b2-43e6-a370-e252b59f6c51" providerId="ADAL" clId="{841C3BCF-9797-44AB-A6F9-7E2BA5778821}" dt="2022-01-31T20:23:13.123" v="770" actId="20577"/>
        <pc:sldMkLst>
          <pc:docMk/>
          <pc:sldMk cId="0" sldId="261"/>
        </pc:sldMkLst>
        <pc:spChg chg="mod">
          <ac:chgData name="Yilmaz Mustafa" userId="bbcede42-c1b2-43e6-a370-e252b59f6c51" providerId="ADAL" clId="{841C3BCF-9797-44AB-A6F9-7E2BA5778821}" dt="2022-01-31T20:13:18.892" v="378" actId="27636"/>
          <ac:spMkLst>
            <pc:docMk/>
            <pc:sldMk cId="0" sldId="261"/>
            <ac:spMk id="93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0:23:13.123" v="770" actId="20577"/>
          <ac:spMkLst>
            <pc:docMk/>
            <pc:sldMk cId="0" sldId="261"/>
            <ac:spMk id="94" creationId="{00000000-0000-0000-0000-000000000000}"/>
          </ac:spMkLst>
        </pc:spChg>
      </pc:sldChg>
      <pc:sldChg chg="addSp delSp modSp mod">
        <pc:chgData name="Yilmaz Mustafa" userId="bbcede42-c1b2-43e6-a370-e252b59f6c51" providerId="ADAL" clId="{841C3BCF-9797-44AB-A6F9-7E2BA5778821}" dt="2022-01-31T20:22:41.027" v="752" actId="20577"/>
        <pc:sldMkLst>
          <pc:docMk/>
          <pc:sldMk cId="0" sldId="262"/>
        </pc:sldMkLst>
        <pc:spChg chg="add del">
          <ac:chgData name="Yilmaz Mustafa" userId="bbcede42-c1b2-43e6-a370-e252b59f6c51" providerId="ADAL" clId="{841C3BCF-9797-44AB-A6F9-7E2BA5778821}" dt="2022-01-31T20:19:56.958" v="666"/>
          <ac:spMkLst>
            <pc:docMk/>
            <pc:sldMk cId="0" sldId="262"/>
            <ac:spMk id="2" creationId="{526235A0-9609-4E58-A8F2-897E9D561D22}"/>
          </ac:spMkLst>
        </pc:spChg>
        <pc:spChg chg="add del mod">
          <ac:chgData name="Yilmaz Mustafa" userId="bbcede42-c1b2-43e6-a370-e252b59f6c51" providerId="ADAL" clId="{841C3BCF-9797-44AB-A6F9-7E2BA5778821}" dt="2022-01-31T20:20:31.736" v="702" actId="478"/>
          <ac:spMkLst>
            <pc:docMk/>
            <pc:sldMk cId="0" sldId="262"/>
            <ac:spMk id="3" creationId="{31D5855F-67E7-4341-81F6-73C6DD850074}"/>
          </ac:spMkLst>
        </pc:spChg>
        <pc:spChg chg="mod">
          <ac:chgData name="Yilmaz Mustafa" userId="bbcede42-c1b2-43e6-a370-e252b59f6c51" providerId="ADAL" clId="{841C3BCF-9797-44AB-A6F9-7E2BA5778821}" dt="2022-01-31T20:22:41.027" v="752" actId="20577"/>
          <ac:spMkLst>
            <pc:docMk/>
            <pc:sldMk cId="0" sldId="262"/>
            <ac:spMk id="96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0:19:40.888" v="664" actId="20577"/>
          <ac:spMkLst>
            <pc:docMk/>
            <pc:sldMk cId="0" sldId="262"/>
            <ac:spMk id="97" creationId="{00000000-0000-0000-0000-000000000000}"/>
          </ac:spMkLst>
        </pc:spChg>
        <pc:picChg chg="add mod">
          <ac:chgData name="Yilmaz Mustafa" userId="bbcede42-c1b2-43e6-a370-e252b59f6c51" providerId="ADAL" clId="{841C3BCF-9797-44AB-A6F9-7E2BA5778821}" dt="2022-01-31T20:21:44.656" v="712" actId="1076"/>
          <ac:picMkLst>
            <pc:docMk/>
            <pc:sldMk cId="0" sldId="262"/>
            <ac:picMk id="7" creationId="{2CAF0A89-B445-48B8-A4F8-C6BC3B72AAC7}"/>
          </ac:picMkLst>
        </pc:picChg>
      </pc:sldChg>
      <pc:sldChg chg="modSp mod">
        <pc:chgData name="Yilmaz Mustafa" userId="bbcede42-c1b2-43e6-a370-e252b59f6c51" providerId="ADAL" clId="{841C3BCF-9797-44AB-A6F9-7E2BA5778821}" dt="2022-01-31T21:01:09.481" v="810" actId="14100"/>
        <pc:sldMkLst>
          <pc:docMk/>
          <pc:sldMk cId="0" sldId="263"/>
        </pc:sldMkLst>
        <pc:spChg chg="mod">
          <ac:chgData name="Yilmaz Mustafa" userId="bbcede42-c1b2-43e6-a370-e252b59f6c51" providerId="ADAL" clId="{841C3BCF-9797-44AB-A6F9-7E2BA5778821}" dt="2022-01-31T20:23:28.746" v="771" actId="20577"/>
          <ac:spMkLst>
            <pc:docMk/>
            <pc:sldMk cId="0" sldId="263"/>
            <ac:spMk id="99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01:09.481" v="810" actId="14100"/>
          <ac:spMkLst>
            <pc:docMk/>
            <pc:sldMk cId="0" sldId="263"/>
            <ac:spMk id="100" creationId="{00000000-0000-0000-0000-000000000000}"/>
          </ac:spMkLst>
        </pc:spChg>
      </pc:sldChg>
      <pc:sldChg chg="modSp mod">
        <pc:chgData name="Yilmaz Mustafa" userId="bbcede42-c1b2-43e6-a370-e252b59f6c51" providerId="ADAL" clId="{841C3BCF-9797-44AB-A6F9-7E2BA5778821}" dt="2022-01-31T21:03:21.847" v="826" actId="1076"/>
        <pc:sldMkLst>
          <pc:docMk/>
          <pc:sldMk cId="0" sldId="266"/>
        </pc:sldMkLst>
        <pc:graphicFrameChg chg="mod">
          <ac:chgData name="Yilmaz Mustafa" userId="bbcede42-c1b2-43e6-a370-e252b59f6c51" providerId="ADAL" clId="{841C3BCF-9797-44AB-A6F9-7E2BA5778821}" dt="2022-01-31T21:02:32.205" v="823" actId="20577"/>
          <ac:graphicFrameMkLst>
            <pc:docMk/>
            <pc:sldMk cId="0" sldId="266"/>
            <ac:graphicFrameMk id="110" creationId="{046BC216-4BE2-479D-944B-1E444768CD23}"/>
          </ac:graphicFrameMkLst>
        </pc:graphicFrameChg>
        <pc:picChg chg="mod">
          <ac:chgData name="Yilmaz Mustafa" userId="bbcede42-c1b2-43e6-a370-e252b59f6c51" providerId="ADAL" clId="{841C3BCF-9797-44AB-A6F9-7E2BA5778821}" dt="2022-01-31T21:03:21.847" v="826" actId="1076"/>
          <ac:picMkLst>
            <pc:docMk/>
            <pc:sldMk cId="0" sldId="266"/>
            <ac:picMk id="5" creationId="{A118F532-689C-4E12-BA7F-EDE8549A6780}"/>
          </ac:picMkLst>
        </pc:picChg>
      </pc:sldChg>
      <pc:sldChg chg="modSp">
        <pc:chgData name="Yilmaz Mustafa" userId="bbcede42-c1b2-43e6-a370-e252b59f6c51" providerId="ADAL" clId="{841C3BCF-9797-44AB-A6F9-7E2BA5778821}" dt="2022-01-31T21:03:56.502" v="830" actId="20577"/>
        <pc:sldMkLst>
          <pc:docMk/>
          <pc:sldMk cId="0" sldId="268"/>
        </pc:sldMkLst>
        <pc:graphicFrameChg chg="mod">
          <ac:chgData name="Yilmaz Mustafa" userId="bbcede42-c1b2-43e6-a370-e252b59f6c51" providerId="ADAL" clId="{841C3BCF-9797-44AB-A6F9-7E2BA5778821}" dt="2022-01-31T21:03:56.502" v="830" actId="20577"/>
          <ac:graphicFrameMkLst>
            <pc:docMk/>
            <pc:sldMk cId="0" sldId="268"/>
            <ac:graphicFrameMk id="116" creationId="{D08C7604-1798-42BA-BB51-2FE9DCE67A9F}"/>
          </ac:graphicFrameMkLst>
        </pc:graphicFrameChg>
      </pc:sldChg>
      <pc:sldChg chg="modSp">
        <pc:chgData name="Yilmaz Mustafa" userId="bbcede42-c1b2-43e6-a370-e252b59f6c51" providerId="ADAL" clId="{841C3BCF-9797-44AB-A6F9-7E2BA5778821}" dt="2022-01-31T21:04:21.836" v="834" actId="20577"/>
        <pc:sldMkLst>
          <pc:docMk/>
          <pc:sldMk cId="0" sldId="269"/>
        </pc:sldMkLst>
        <pc:graphicFrameChg chg="mod">
          <ac:chgData name="Yilmaz Mustafa" userId="bbcede42-c1b2-43e6-a370-e252b59f6c51" providerId="ADAL" clId="{841C3BCF-9797-44AB-A6F9-7E2BA5778821}" dt="2022-01-31T21:04:21.836" v="834" actId="20577"/>
          <ac:graphicFrameMkLst>
            <pc:docMk/>
            <pc:sldMk cId="0" sldId="269"/>
            <ac:graphicFrameMk id="119" creationId="{3E738C26-1DF5-4BEE-9180-743C67FFAEBC}"/>
          </ac:graphicFrameMkLst>
        </pc:graphicFrameChg>
      </pc:sldChg>
      <pc:sldChg chg="addSp delSp modSp mod setBg">
        <pc:chgData name="Yilmaz Mustafa" userId="bbcede42-c1b2-43e6-a370-e252b59f6c51" providerId="ADAL" clId="{841C3BCF-9797-44AB-A6F9-7E2BA5778821}" dt="2022-01-31T21:09:40.986" v="992" actId="122"/>
        <pc:sldMkLst>
          <pc:docMk/>
          <pc:sldMk cId="0" sldId="270"/>
        </pc:sldMkLst>
        <pc:spChg chg="mod">
          <ac:chgData name="Yilmaz Mustafa" userId="bbcede42-c1b2-43e6-a370-e252b59f6c51" providerId="ADAL" clId="{841C3BCF-9797-44AB-A6F9-7E2BA5778821}" dt="2022-01-31T21:09:40.986" v="992" actId="122"/>
          <ac:spMkLst>
            <pc:docMk/>
            <pc:sldMk cId="0" sldId="270"/>
            <ac:spMk id="119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1:09:30.213" v="988" actId="26606"/>
          <ac:spMkLst>
            <pc:docMk/>
            <pc:sldMk cId="0" sldId="270"/>
            <ac:spMk id="124" creationId="{934F1179-B481-4F9E-BCA3-AFB972070F83}"/>
          </ac:spMkLst>
        </pc:spChg>
        <pc:spChg chg="add del">
          <ac:chgData name="Yilmaz Mustafa" userId="bbcede42-c1b2-43e6-a370-e252b59f6c51" providerId="ADAL" clId="{841C3BCF-9797-44AB-A6F9-7E2BA5778821}" dt="2022-01-31T21:09:30.213" v="988" actId="26606"/>
          <ac:spMkLst>
            <pc:docMk/>
            <pc:sldMk cId="0" sldId="270"/>
            <ac:spMk id="126" creationId="{827DC2C4-B485-428A-BF4A-472D2967F47F}"/>
          </ac:spMkLst>
        </pc:spChg>
        <pc:spChg chg="add del">
          <ac:chgData name="Yilmaz Mustafa" userId="bbcede42-c1b2-43e6-a370-e252b59f6c51" providerId="ADAL" clId="{841C3BCF-9797-44AB-A6F9-7E2BA5778821}" dt="2022-01-31T21:09:30.213" v="988" actId="26606"/>
          <ac:spMkLst>
            <pc:docMk/>
            <pc:sldMk cId="0" sldId="270"/>
            <ac:spMk id="128" creationId="{EE04B5EB-F158-4507-90DD-BD23620C7CC9}"/>
          </ac:spMkLst>
        </pc:spChg>
        <pc:spChg chg="add">
          <ac:chgData name="Yilmaz Mustafa" userId="bbcede42-c1b2-43e6-a370-e252b59f6c51" providerId="ADAL" clId="{841C3BCF-9797-44AB-A6F9-7E2BA5778821}" dt="2022-01-31T21:09:30.222" v="989" actId="26606"/>
          <ac:spMkLst>
            <pc:docMk/>
            <pc:sldMk cId="0" sldId="270"/>
            <ac:spMk id="130" creationId="{0006CBFD-ADA0-43D1-9332-9C34CA1C76ED}"/>
          </ac:spMkLst>
        </pc:spChg>
        <pc:spChg chg="add">
          <ac:chgData name="Yilmaz Mustafa" userId="bbcede42-c1b2-43e6-a370-e252b59f6c51" providerId="ADAL" clId="{841C3BCF-9797-44AB-A6F9-7E2BA5778821}" dt="2022-01-31T21:09:30.222" v="989" actId="26606"/>
          <ac:spMkLst>
            <pc:docMk/>
            <pc:sldMk cId="0" sldId="270"/>
            <ac:spMk id="131" creationId="{C66F2F30-5DC0-44A0-BFA6-E12F46ED16DA}"/>
          </ac:spMkLst>
        </pc:spChg>
        <pc:spChg chg="add">
          <ac:chgData name="Yilmaz Mustafa" userId="bbcede42-c1b2-43e6-a370-e252b59f6c51" providerId="ADAL" clId="{841C3BCF-9797-44AB-A6F9-7E2BA5778821}" dt="2022-01-31T21:09:30.222" v="989" actId="26606"/>
          <ac:spMkLst>
            <pc:docMk/>
            <pc:sldMk cId="0" sldId="270"/>
            <ac:spMk id="132" creationId="{2B931666-F28F-45F3-A074-66D2272D580B}"/>
          </ac:spMkLst>
        </pc:spChg>
        <pc:spChg chg="add">
          <ac:chgData name="Yilmaz Mustafa" userId="bbcede42-c1b2-43e6-a370-e252b59f6c51" providerId="ADAL" clId="{841C3BCF-9797-44AB-A6F9-7E2BA5778821}" dt="2022-01-31T21:09:30.222" v="989" actId="26606"/>
          <ac:spMkLst>
            <pc:docMk/>
            <pc:sldMk cId="0" sldId="270"/>
            <ac:spMk id="133" creationId="{85872F57-7F42-4F97-8391-DDC8D0054C03}"/>
          </ac:spMkLst>
        </pc:spChg>
        <pc:spChg chg="add">
          <ac:chgData name="Yilmaz Mustafa" userId="bbcede42-c1b2-43e6-a370-e252b59f6c51" providerId="ADAL" clId="{841C3BCF-9797-44AB-A6F9-7E2BA5778821}" dt="2022-01-31T21:09:30.222" v="989" actId="26606"/>
          <ac:spMkLst>
            <pc:docMk/>
            <pc:sldMk cId="0" sldId="270"/>
            <ac:spMk id="134" creationId="{04DC2037-48A0-4F22-B9D4-8EAEBC780AB4}"/>
          </ac:spMkLst>
        </pc:spChg>
      </pc:sldChg>
      <pc:sldChg chg="addSp delSp modSp mod setBg">
        <pc:chgData name="Yilmaz Mustafa" userId="bbcede42-c1b2-43e6-a370-e252b59f6c51" providerId="ADAL" clId="{841C3BCF-9797-44AB-A6F9-7E2BA5778821}" dt="2022-01-31T21:06:52.157" v="916" actId="20577"/>
        <pc:sldMkLst>
          <pc:docMk/>
          <pc:sldMk cId="0" sldId="271"/>
        </pc:sldMkLst>
        <pc:spChg chg="mod">
          <ac:chgData name="Yilmaz Mustafa" userId="bbcede42-c1b2-43e6-a370-e252b59f6c51" providerId="ADAL" clId="{841C3BCF-9797-44AB-A6F9-7E2BA5778821}" dt="2022-01-31T21:04:44.074" v="838" actId="26606"/>
          <ac:spMkLst>
            <pc:docMk/>
            <pc:sldMk cId="0" sldId="271"/>
            <ac:spMk id="121" creationId="{00000000-0000-0000-0000-000000000000}"/>
          </ac:spMkLst>
        </pc:spChg>
        <pc:spChg chg="del">
          <ac:chgData name="Yilmaz Mustafa" userId="bbcede42-c1b2-43e6-a370-e252b59f6c51" providerId="ADAL" clId="{841C3BCF-9797-44AB-A6F9-7E2BA5778821}" dt="2022-01-31T21:04:44.074" v="838" actId="26606"/>
          <ac:spMkLst>
            <pc:docMk/>
            <pc:sldMk cId="0" sldId="271"/>
            <ac:spMk id="122" creationId="{00000000-0000-0000-0000-000000000000}"/>
          </ac:spMkLst>
        </pc:spChg>
        <pc:spChg chg="add">
          <ac:chgData name="Yilmaz Mustafa" userId="bbcede42-c1b2-43e6-a370-e252b59f6c51" providerId="ADAL" clId="{841C3BCF-9797-44AB-A6F9-7E2BA5778821}" dt="2022-01-31T21:04:44.074" v="838" actId="26606"/>
          <ac:spMkLst>
            <pc:docMk/>
            <pc:sldMk cId="0" sldId="271"/>
            <ac:spMk id="128" creationId="{56E9B3E6-E277-4D68-BA48-9CB43FFBD6E2}"/>
          </ac:spMkLst>
        </pc:spChg>
        <pc:spChg chg="add">
          <ac:chgData name="Yilmaz Mustafa" userId="bbcede42-c1b2-43e6-a370-e252b59f6c51" providerId="ADAL" clId="{841C3BCF-9797-44AB-A6F9-7E2BA5778821}" dt="2022-01-31T21:04:44.074" v="838" actId="26606"/>
          <ac:spMkLst>
            <pc:docMk/>
            <pc:sldMk cId="0" sldId="271"/>
            <ac:spMk id="135" creationId="{D5B0017B-2ECA-49AF-B397-DC140825DF8D}"/>
          </ac:spMkLst>
        </pc:spChg>
        <pc:grpChg chg="add">
          <ac:chgData name="Yilmaz Mustafa" userId="bbcede42-c1b2-43e6-a370-e252b59f6c51" providerId="ADAL" clId="{841C3BCF-9797-44AB-A6F9-7E2BA5778821}" dt="2022-01-31T21:04:44.074" v="838" actId="26606"/>
          <ac:grpSpMkLst>
            <pc:docMk/>
            <pc:sldMk cId="0" sldId="271"/>
            <ac:grpSpMk id="130" creationId="{AE1C45F0-260A-458C-96ED-C1F6D2151219}"/>
          </ac:grpSpMkLst>
        </pc:grpChg>
        <pc:graphicFrameChg chg="add mod">
          <ac:chgData name="Yilmaz Mustafa" userId="bbcede42-c1b2-43e6-a370-e252b59f6c51" providerId="ADAL" clId="{841C3BCF-9797-44AB-A6F9-7E2BA5778821}" dt="2022-01-31T21:06:52.157" v="916" actId="20577"/>
          <ac:graphicFrameMkLst>
            <pc:docMk/>
            <pc:sldMk cId="0" sldId="271"/>
            <ac:graphicFrameMk id="124" creationId="{A4137703-0C5D-41A7-BA9A-9190479363B6}"/>
          </ac:graphicFrameMkLst>
        </pc:graphicFrameChg>
        <pc:cxnChg chg="add">
          <ac:chgData name="Yilmaz Mustafa" userId="bbcede42-c1b2-43e6-a370-e252b59f6c51" providerId="ADAL" clId="{841C3BCF-9797-44AB-A6F9-7E2BA5778821}" dt="2022-01-31T21:04:44.074" v="838" actId="26606"/>
          <ac:cxnSpMkLst>
            <pc:docMk/>
            <pc:sldMk cId="0" sldId="271"/>
            <ac:cxnSpMk id="137" creationId="{6CF1BAF6-AD41-4082-B212-8A1F9A2E8779}"/>
          </ac:cxnSpMkLst>
        </pc:cxnChg>
      </pc:sldChg>
      <pc:sldChg chg="addSp delSp modSp mod setBg">
        <pc:chgData name="Yilmaz Mustafa" userId="bbcede42-c1b2-43e6-a370-e252b59f6c51" providerId="ADAL" clId="{841C3BCF-9797-44AB-A6F9-7E2BA5778821}" dt="2022-01-31T21:07:42.743" v="935" actId="1076"/>
        <pc:sldMkLst>
          <pc:docMk/>
          <pc:sldMk cId="0" sldId="272"/>
        </pc:sldMkLst>
        <pc:spChg chg="mod">
          <ac:chgData name="Yilmaz Mustafa" userId="bbcede42-c1b2-43e6-a370-e252b59f6c51" providerId="ADAL" clId="{841C3BCF-9797-44AB-A6F9-7E2BA5778821}" dt="2022-01-31T21:07:34.419" v="933" actId="1076"/>
          <ac:spMkLst>
            <pc:docMk/>
            <pc:sldMk cId="0" sldId="272"/>
            <ac:spMk id="124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07:42.743" v="935" actId="1076"/>
          <ac:spMkLst>
            <pc:docMk/>
            <pc:sldMk cId="0" sldId="272"/>
            <ac:spMk id="125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1:07:27.559" v="928" actId="26606"/>
          <ac:spMkLst>
            <pc:docMk/>
            <pc:sldMk cId="0" sldId="272"/>
            <ac:spMk id="132" creationId="{59A309A7-1751-4ABE-A3C1-EEC40366AD89}"/>
          </ac:spMkLst>
        </pc:spChg>
        <pc:spChg chg="add del">
          <ac:chgData name="Yilmaz Mustafa" userId="bbcede42-c1b2-43e6-a370-e252b59f6c51" providerId="ADAL" clId="{841C3BCF-9797-44AB-A6F9-7E2BA5778821}" dt="2022-01-31T21:07:27.559" v="928" actId="26606"/>
          <ac:spMkLst>
            <pc:docMk/>
            <pc:sldMk cId="0" sldId="272"/>
            <ac:spMk id="134" creationId="{967D8EB6-EAE1-4F9C-B398-83321E287204}"/>
          </ac:spMkLst>
        </pc:spChg>
        <pc:spChg chg="add del">
          <ac:chgData name="Yilmaz Mustafa" userId="bbcede42-c1b2-43e6-a370-e252b59f6c51" providerId="ADAL" clId="{841C3BCF-9797-44AB-A6F9-7E2BA5778821}" dt="2022-01-31T21:07:28.670" v="930" actId="26606"/>
          <ac:spMkLst>
            <pc:docMk/>
            <pc:sldMk cId="0" sldId="272"/>
            <ac:spMk id="136" creationId="{59A309A7-1751-4ABE-A3C1-EEC40366AD89}"/>
          </ac:spMkLst>
        </pc:spChg>
        <pc:spChg chg="add del">
          <ac:chgData name="Yilmaz Mustafa" userId="bbcede42-c1b2-43e6-a370-e252b59f6c51" providerId="ADAL" clId="{841C3BCF-9797-44AB-A6F9-7E2BA5778821}" dt="2022-01-31T21:07:28.670" v="930" actId="26606"/>
          <ac:spMkLst>
            <pc:docMk/>
            <pc:sldMk cId="0" sldId="272"/>
            <ac:spMk id="137" creationId="{967D8EB6-EAE1-4F9C-B398-83321E287204}"/>
          </ac:spMkLst>
        </pc:spChg>
        <pc:spChg chg="add">
          <ac:chgData name="Yilmaz Mustafa" userId="bbcede42-c1b2-43e6-a370-e252b59f6c51" providerId="ADAL" clId="{841C3BCF-9797-44AB-A6F9-7E2BA5778821}" dt="2022-01-31T21:07:28.679" v="931" actId="26606"/>
          <ac:spMkLst>
            <pc:docMk/>
            <pc:sldMk cId="0" sldId="272"/>
            <ac:spMk id="140" creationId="{59A309A7-1751-4ABE-A3C1-EEC40366AD89}"/>
          </ac:spMkLst>
        </pc:spChg>
        <pc:spChg chg="add">
          <ac:chgData name="Yilmaz Mustafa" userId="bbcede42-c1b2-43e6-a370-e252b59f6c51" providerId="ADAL" clId="{841C3BCF-9797-44AB-A6F9-7E2BA5778821}" dt="2022-01-31T21:07:28.679" v="931" actId="26606"/>
          <ac:spMkLst>
            <pc:docMk/>
            <pc:sldMk cId="0" sldId="272"/>
            <ac:spMk id="141" creationId="{967D8EB6-EAE1-4F9C-B398-83321E287204}"/>
          </ac:spMkLst>
        </pc:spChg>
        <pc:picChg chg="add del">
          <ac:chgData name="Yilmaz Mustafa" userId="bbcede42-c1b2-43e6-a370-e252b59f6c51" providerId="ADAL" clId="{841C3BCF-9797-44AB-A6F9-7E2BA5778821}" dt="2022-01-31T21:07:27.559" v="928" actId="26606"/>
          <ac:picMkLst>
            <pc:docMk/>
            <pc:sldMk cId="0" sldId="272"/>
            <ac:picMk id="129" creationId="{90DA2543-2166-4DB1-8B26-F4EB853C2180}"/>
          </ac:picMkLst>
        </pc:picChg>
        <pc:picChg chg="add del">
          <ac:chgData name="Yilmaz Mustafa" userId="bbcede42-c1b2-43e6-a370-e252b59f6c51" providerId="ADAL" clId="{841C3BCF-9797-44AB-A6F9-7E2BA5778821}" dt="2022-01-31T21:07:28.670" v="930" actId="26606"/>
          <ac:picMkLst>
            <pc:docMk/>
            <pc:sldMk cId="0" sldId="272"/>
            <ac:picMk id="138" creationId="{8265D2F5-F13A-45C7-A1AA-70163369B479}"/>
          </ac:picMkLst>
        </pc:picChg>
        <pc:picChg chg="add">
          <ac:chgData name="Yilmaz Mustafa" userId="bbcede42-c1b2-43e6-a370-e252b59f6c51" providerId="ADAL" clId="{841C3BCF-9797-44AB-A6F9-7E2BA5778821}" dt="2022-01-31T21:07:28.679" v="931" actId="26606"/>
          <ac:picMkLst>
            <pc:docMk/>
            <pc:sldMk cId="0" sldId="272"/>
            <ac:picMk id="142" creationId="{90DA2543-2166-4DB1-8B26-F4EB853C2180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1:08:24.448" v="966" actId="1076"/>
        <pc:sldMkLst>
          <pc:docMk/>
          <pc:sldMk cId="0" sldId="273"/>
        </pc:sldMkLst>
        <pc:spChg chg="mod">
          <ac:chgData name="Yilmaz Mustafa" userId="bbcede42-c1b2-43e6-a370-e252b59f6c51" providerId="ADAL" clId="{841C3BCF-9797-44AB-A6F9-7E2BA5778821}" dt="2022-01-31T21:08:24.448" v="966" actId="1076"/>
          <ac:spMkLst>
            <pc:docMk/>
            <pc:sldMk cId="0" sldId="273"/>
            <ac:spMk id="127" creationId="{00000000-0000-0000-0000-000000000000}"/>
          </ac:spMkLst>
        </pc:spChg>
        <pc:spChg chg="del">
          <ac:chgData name="Yilmaz Mustafa" userId="bbcede42-c1b2-43e6-a370-e252b59f6c51" providerId="ADAL" clId="{841C3BCF-9797-44AB-A6F9-7E2BA5778821}" dt="2022-01-31T21:08:03.041" v="938" actId="26606"/>
          <ac:spMkLst>
            <pc:docMk/>
            <pc:sldMk cId="0" sldId="273"/>
            <ac:spMk id="128" creationId="{00000000-0000-0000-0000-000000000000}"/>
          </ac:spMkLst>
        </pc:spChg>
        <pc:spChg chg="add">
          <ac:chgData name="Yilmaz Mustafa" userId="bbcede42-c1b2-43e6-a370-e252b59f6c51" providerId="ADAL" clId="{841C3BCF-9797-44AB-A6F9-7E2BA5778821}" dt="2022-01-31T21:08:03.041" v="938" actId="26606"/>
          <ac:spMkLst>
            <pc:docMk/>
            <pc:sldMk cId="0" sldId="273"/>
            <ac:spMk id="134" creationId="{33CD251C-A887-4D2F-925B-FC097198538B}"/>
          </ac:spMkLst>
        </pc:spChg>
        <pc:spChg chg="add">
          <ac:chgData name="Yilmaz Mustafa" userId="bbcede42-c1b2-43e6-a370-e252b59f6c51" providerId="ADAL" clId="{841C3BCF-9797-44AB-A6F9-7E2BA5778821}" dt="2022-01-31T21:08:03.041" v="938" actId="26606"/>
          <ac:spMkLst>
            <pc:docMk/>
            <pc:sldMk cId="0" sldId="273"/>
            <ac:spMk id="136" creationId="{B19D093C-27FB-4032-B282-42C4563F257C}"/>
          </ac:spMkLst>
        </pc:spChg>
        <pc:grpChg chg="add">
          <ac:chgData name="Yilmaz Mustafa" userId="bbcede42-c1b2-43e6-a370-e252b59f6c51" providerId="ADAL" clId="{841C3BCF-9797-44AB-A6F9-7E2BA5778821}" dt="2022-01-31T21:08:03.041" v="938" actId="26606"/>
          <ac:grpSpMkLst>
            <pc:docMk/>
            <pc:sldMk cId="0" sldId="273"/>
            <ac:grpSpMk id="138" creationId="{35EE815E-1BD3-4777-B652-6D98825BF66B}"/>
          </ac:grpSpMkLst>
        </pc:grpChg>
        <pc:graphicFrameChg chg="add">
          <ac:chgData name="Yilmaz Mustafa" userId="bbcede42-c1b2-43e6-a370-e252b59f6c51" providerId="ADAL" clId="{841C3BCF-9797-44AB-A6F9-7E2BA5778821}" dt="2022-01-31T21:08:03.041" v="938" actId="26606"/>
          <ac:graphicFrameMkLst>
            <pc:docMk/>
            <pc:sldMk cId="0" sldId="273"/>
            <ac:graphicFrameMk id="130" creationId="{2CAC66FA-441B-42EC-BBC5-E275A4E3321A}"/>
          </ac:graphicFrameMkLst>
        </pc:graphicFrameChg>
      </pc:sldChg>
      <pc:sldChg chg="modSp mod">
        <pc:chgData name="Yilmaz Mustafa" userId="bbcede42-c1b2-43e6-a370-e252b59f6c51" providerId="ADAL" clId="{841C3BCF-9797-44AB-A6F9-7E2BA5778821}" dt="2022-01-31T21:09:59.816" v="994"/>
        <pc:sldMkLst>
          <pc:docMk/>
          <pc:sldMk cId="0" sldId="274"/>
        </pc:sldMkLst>
        <pc:spChg chg="mod">
          <ac:chgData name="Yilmaz Mustafa" userId="bbcede42-c1b2-43e6-a370-e252b59f6c51" providerId="ADAL" clId="{841C3BCF-9797-44AB-A6F9-7E2BA5778821}" dt="2022-01-31T21:09:59.816" v="994"/>
          <ac:spMkLst>
            <pc:docMk/>
            <pc:sldMk cId="0" sldId="274"/>
            <ac:spMk id="130" creationId="{00000000-0000-0000-0000-000000000000}"/>
          </ac:spMkLst>
        </pc:spChg>
      </pc:sldChg>
      <pc:sldChg chg="addSp delSp modSp mod setBg">
        <pc:chgData name="Yilmaz Mustafa" userId="bbcede42-c1b2-43e6-a370-e252b59f6c51" providerId="ADAL" clId="{841C3BCF-9797-44AB-A6F9-7E2BA5778821}" dt="2022-01-31T21:11:12.767" v="1033" actId="20577"/>
        <pc:sldMkLst>
          <pc:docMk/>
          <pc:sldMk cId="0" sldId="275"/>
        </pc:sldMkLst>
        <pc:spChg chg="add">
          <ac:chgData name="Yilmaz Mustafa" userId="bbcede42-c1b2-43e6-a370-e252b59f6c51" providerId="ADAL" clId="{841C3BCF-9797-44AB-A6F9-7E2BA5778821}" dt="2022-01-31T21:10:24.629" v="1007" actId="26606"/>
          <ac:spMkLst>
            <pc:docMk/>
            <pc:sldMk cId="0" sldId="275"/>
            <ac:spMk id="75" creationId="{3E57A3F2-3497-430E-BCD2-151E9B57488E}"/>
          </ac:spMkLst>
        </pc:spChg>
        <pc:spChg chg="add">
          <ac:chgData name="Yilmaz Mustafa" userId="bbcede42-c1b2-43e6-a370-e252b59f6c51" providerId="ADAL" clId="{841C3BCF-9797-44AB-A6F9-7E2BA5778821}" dt="2022-01-31T21:10:24.629" v="1007" actId="26606"/>
          <ac:spMkLst>
            <pc:docMk/>
            <pc:sldMk cId="0" sldId="275"/>
            <ac:spMk id="77" creationId="{88B1F424-0E60-4F04-AFC7-00E1F21101FC}"/>
          </ac:spMkLst>
        </pc:spChg>
        <pc:spChg chg="add">
          <ac:chgData name="Yilmaz Mustafa" userId="bbcede42-c1b2-43e6-a370-e252b59f6c51" providerId="ADAL" clId="{841C3BCF-9797-44AB-A6F9-7E2BA5778821}" dt="2022-01-31T21:10:24.629" v="1007" actId="26606"/>
          <ac:spMkLst>
            <pc:docMk/>
            <pc:sldMk cId="0" sldId="275"/>
            <ac:spMk id="79" creationId="{6B509DD1-7F4E-4C4D-9B18-626473A5F76F}"/>
          </ac:spMkLst>
        </pc:spChg>
        <pc:spChg chg="add">
          <ac:chgData name="Yilmaz Mustafa" userId="bbcede42-c1b2-43e6-a370-e252b59f6c51" providerId="ADAL" clId="{841C3BCF-9797-44AB-A6F9-7E2BA5778821}" dt="2022-01-31T21:10:24.629" v="1007" actId="26606"/>
          <ac:spMkLst>
            <pc:docMk/>
            <pc:sldMk cId="0" sldId="275"/>
            <ac:spMk id="81" creationId="{BB89D3BB-9A77-48E3-8C98-9A0A1DD4F7A6}"/>
          </ac:spMkLst>
        </pc:spChg>
        <pc:spChg chg="mod">
          <ac:chgData name="Yilmaz Mustafa" userId="bbcede42-c1b2-43e6-a370-e252b59f6c51" providerId="ADAL" clId="{841C3BCF-9797-44AB-A6F9-7E2BA5778821}" dt="2022-01-31T21:10:24.629" v="1007" actId="26606"/>
          <ac:spMkLst>
            <pc:docMk/>
            <pc:sldMk cId="0" sldId="275"/>
            <ac:spMk id="132" creationId="{00000000-0000-0000-0000-000000000000}"/>
          </ac:spMkLst>
        </pc:spChg>
        <pc:spChg chg="del">
          <ac:chgData name="Yilmaz Mustafa" userId="bbcede42-c1b2-43e6-a370-e252b59f6c51" providerId="ADAL" clId="{841C3BCF-9797-44AB-A6F9-7E2BA5778821}" dt="2022-01-31T21:10:24.629" v="1007" actId="26606"/>
          <ac:spMkLst>
            <pc:docMk/>
            <pc:sldMk cId="0" sldId="275"/>
            <ac:spMk id="133" creationId="{00000000-0000-0000-0000-000000000000}"/>
          </ac:spMkLst>
        </pc:spChg>
        <pc:graphicFrameChg chg="add mod modGraphic">
          <ac:chgData name="Yilmaz Mustafa" userId="bbcede42-c1b2-43e6-a370-e252b59f6c51" providerId="ADAL" clId="{841C3BCF-9797-44AB-A6F9-7E2BA5778821}" dt="2022-01-31T21:11:12.767" v="1033" actId="20577"/>
          <ac:graphicFrameMkLst>
            <pc:docMk/>
            <pc:sldMk cId="0" sldId="275"/>
            <ac:graphicFrameMk id="135" creationId="{3116E69E-E652-47FC-A070-7E77DB8C6635}"/>
          </ac:graphicFrameMkLst>
        </pc:graphicFrameChg>
      </pc:sldChg>
      <pc:sldChg chg="addSp modSp mod setBg setClrOvrMap">
        <pc:chgData name="Yilmaz Mustafa" userId="bbcede42-c1b2-43e6-a370-e252b59f6c51" providerId="ADAL" clId="{841C3BCF-9797-44AB-A6F9-7E2BA5778821}" dt="2022-01-31T21:12:46.958" v="1091" actId="1037"/>
        <pc:sldMkLst>
          <pc:docMk/>
          <pc:sldMk cId="0" sldId="276"/>
        </pc:sldMkLst>
        <pc:spChg chg="add">
          <ac:chgData name="Yilmaz Mustafa" userId="bbcede42-c1b2-43e6-a370-e252b59f6c51" providerId="ADAL" clId="{841C3BCF-9797-44AB-A6F9-7E2BA5778821}" dt="2022-01-31T21:11:46.566" v="1060" actId="26606"/>
          <ac:spMkLst>
            <pc:docMk/>
            <pc:sldMk cId="0" sldId="276"/>
            <ac:spMk id="79" creationId="{6EBF06A5-4173-45DE-87B1-0791E098A374}"/>
          </ac:spMkLst>
        </pc:spChg>
        <pc:spChg chg="add">
          <ac:chgData name="Yilmaz Mustafa" userId="bbcede42-c1b2-43e6-a370-e252b59f6c51" providerId="ADAL" clId="{841C3BCF-9797-44AB-A6F9-7E2BA5778821}" dt="2022-01-31T21:11:46.566" v="1060" actId="26606"/>
          <ac:spMkLst>
            <pc:docMk/>
            <pc:sldMk cId="0" sldId="276"/>
            <ac:spMk id="81" creationId="{206E9F47-DC46-4A02-B5DB-26B56C39C979}"/>
          </ac:spMkLst>
        </pc:spChg>
        <pc:spChg chg="mod">
          <ac:chgData name="Yilmaz Mustafa" userId="bbcede42-c1b2-43e6-a370-e252b59f6c51" providerId="ADAL" clId="{841C3BCF-9797-44AB-A6F9-7E2BA5778821}" dt="2022-01-31T21:11:46.566" v="1060" actId="26606"/>
          <ac:spMkLst>
            <pc:docMk/>
            <pc:sldMk cId="0" sldId="276"/>
            <ac:spMk id="135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12:46.958" v="1091" actId="1037"/>
          <ac:spMkLst>
            <pc:docMk/>
            <pc:sldMk cId="0" sldId="276"/>
            <ac:spMk id="136" creationId="{00000000-0000-0000-0000-000000000000}"/>
          </ac:spMkLst>
        </pc:spChg>
        <pc:picChg chg="mod ord">
          <ac:chgData name="Yilmaz Mustafa" userId="bbcede42-c1b2-43e6-a370-e252b59f6c51" providerId="ADAL" clId="{841C3BCF-9797-44AB-A6F9-7E2BA5778821}" dt="2022-01-31T21:11:46.566" v="1060" actId="26606"/>
          <ac:picMkLst>
            <pc:docMk/>
            <pc:sldMk cId="0" sldId="276"/>
            <ac:picMk id="138" creationId="{00000000-0000-0000-0000-000000000000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1:16:24.430" v="1152" actId="20577"/>
        <pc:sldMkLst>
          <pc:docMk/>
          <pc:sldMk cId="0" sldId="277"/>
        </pc:sldMkLst>
        <pc:spChg chg="add del">
          <ac:chgData name="Yilmaz Mustafa" userId="bbcede42-c1b2-43e6-a370-e252b59f6c51" providerId="ADAL" clId="{841C3BCF-9797-44AB-A6F9-7E2BA5778821}" dt="2022-01-31T21:14:22.463" v="1095" actId="26606"/>
          <ac:spMkLst>
            <pc:docMk/>
            <pc:sldMk cId="0" sldId="277"/>
            <ac:spMk id="81" creationId="{CEB41C5C-0F34-4DDA-9D7C-5E717F35F60C}"/>
          </ac:spMkLst>
        </pc:spChg>
        <pc:spChg chg="add">
          <ac:chgData name="Yilmaz Mustafa" userId="bbcede42-c1b2-43e6-a370-e252b59f6c51" providerId="ADAL" clId="{841C3BCF-9797-44AB-A6F9-7E2BA5778821}" dt="2022-01-31T21:14:22.549" v="1096" actId="26606"/>
          <ac:spMkLst>
            <pc:docMk/>
            <pc:sldMk cId="0" sldId="277"/>
            <ac:spMk id="85" creationId="{55222F96-971A-4F90-B841-6BAB416C7AC1}"/>
          </ac:spMkLst>
        </pc:spChg>
        <pc:spChg chg="add">
          <ac:chgData name="Yilmaz Mustafa" userId="bbcede42-c1b2-43e6-a370-e252b59f6c51" providerId="ADAL" clId="{841C3BCF-9797-44AB-A6F9-7E2BA5778821}" dt="2022-01-31T21:14:22.549" v="1096" actId="26606"/>
          <ac:spMkLst>
            <pc:docMk/>
            <pc:sldMk cId="0" sldId="277"/>
            <ac:spMk id="87" creationId="{08980754-6F4B-43C9-B9BE-127B6BED6586}"/>
          </ac:spMkLst>
        </pc:spChg>
        <pc:spChg chg="add">
          <ac:chgData name="Yilmaz Mustafa" userId="bbcede42-c1b2-43e6-a370-e252b59f6c51" providerId="ADAL" clId="{841C3BCF-9797-44AB-A6F9-7E2BA5778821}" dt="2022-01-31T21:14:22.549" v="1096" actId="26606"/>
          <ac:spMkLst>
            <pc:docMk/>
            <pc:sldMk cId="0" sldId="277"/>
            <ac:spMk id="89" creationId="{2C1BBA94-3F40-40AA-8BB9-E69E25E537C1}"/>
          </ac:spMkLst>
        </pc:spChg>
        <pc:spChg chg="mod">
          <ac:chgData name="Yilmaz Mustafa" userId="bbcede42-c1b2-43e6-a370-e252b59f6c51" providerId="ADAL" clId="{841C3BCF-9797-44AB-A6F9-7E2BA5778821}" dt="2022-01-31T21:14:22.549" v="1096" actId="26606"/>
          <ac:spMkLst>
            <pc:docMk/>
            <pc:sldMk cId="0" sldId="277"/>
            <ac:spMk id="139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16:24.430" v="1152" actId="20577"/>
          <ac:spMkLst>
            <pc:docMk/>
            <pc:sldMk cId="0" sldId="277"/>
            <ac:spMk id="140" creationId="{00000000-0000-0000-0000-000000000000}"/>
          </ac:spMkLst>
        </pc:spChg>
        <pc:spChg chg="add">
          <ac:chgData name="Yilmaz Mustafa" userId="bbcede42-c1b2-43e6-a370-e252b59f6c51" providerId="ADAL" clId="{841C3BCF-9797-44AB-A6F9-7E2BA5778821}" dt="2022-01-31T21:14:22.549" v="1096" actId="26606"/>
          <ac:spMkLst>
            <pc:docMk/>
            <pc:sldMk cId="0" sldId="277"/>
            <ac:spMk id="143" creationId="{DBC6133C-0615-4CE4-9132-37E609A9BDFA}"/>
          </ac:spMkLst>
        </pc:spChg>
        <pc:spChg chg="add">
          <ac:chgData name="Yilmaz Mustafa" userId="bbcede42-c1b2-43e6-a370-e252b59f6c51" providerId="ADAL" clId="{841C3BCF-9797-44AB-A6F9-7E2BA5778821}" dt="2022-01-31T21:14:22.549" v="1096" actId="26606"/>
          <ac:spMkLst>
            <pc:docMk/>
            <pc:sldMk cId="0" sldId="277"/>
            <ac:spMk id="144" creationId="{169CC832-2974-4E8D-90ED-3E2941BA7336}"/>
          </ac:spMkLst>
        </pc:spChg>
        <pc:picChg chg="add mod">
          <ac:chgData name="Yilmaz Mustafa" userId="bbcede42-c1b2-43e6-a370-e252b59f6c51" providerId="ADAL" clId="{841C3BCF-9797-44AB-A6F9-7E2BA5778821}" dt="2022-01-31T21:14:22.549" v="1096" actId="26606"/>
          <ac:picMkLst>
            <pc:docMk/>
            <pc:sldMk cId="0" sldId="277"/>
            <ac:picMk id="3" creationId="{901BB946-C52C-4C2B-B117-799B1653028E}"/>
          </ac:picMkLst>
        </pc:picChg>
        <pc:picChg chg="ord">
          <ac:chgData name="Yilmaz Mustafa" userId="bbcede42-c1b2-43e6-a370-e252b59f6c51" providerId="ADAL" clId="{841C3BCF-9797-44AB-A6F9-7E2BA5778821}" dt="2022-01-31T21:14:22.549" v="1096" actId="26606"/>
          <ac:picMkLst>
            <pc:docMk/>
            <pc:sldMk cId="0" sldId="277"/>
            <ac:picMk id="6" creationId="{5C473E82-EAEE-40CE-84E4-BDF85DC14276}"/>
          </ac:picMkLst>
        </pc:picChg>
        <pc:picChg chg="del">
          <ac:chgData name="Yilmaz Mustafa" userId="bbcede42-c1b2-43e6-a370-e252b59f6c51" providerId="ADAL" clId="{841C3BCF-9797-44AB-A6F9-7E2BA5778821}" dt="2022-01-31T21:13:10.646" v="1092" actId="478"/>
          <ac:picMkLst>
            <pc:docMk/>
            <pc:sldMk cId="0" sldId="277"/>
            <ac:picMk id="142" creationId="{00000000-0000-0000-0000-000000000000}"/>
          </ac:picMkLst>
        </pc:picChg>
        <pc:cxnChg chg="add del">
          <ac:chgData name="Yilmaz Mustafa" userId="bbcede42-c1b2-43e6-a370-e252b59f6c51" providerId="ADAL" clId="{841C3BCF-9797-44AB-A6F9-7E2BA5778821}" dt="2022-01-31T21:14:22.463" v="1095" actId="26606"/>
          <ac:cxnSpMkLst>
            <pc:docMk/>
            <pc:sldMk cId="0" sldId="277"/>
            <ac:cxnSpMk id="83" creationId="{57E1E5E6-F385-4E9C-B201-BA5BDE5CAD52}"/>
          </ac:cxnSpMkLst>
        </pc:cxnChg>
      </pc:sldChg>
      <pc:sldChg chg="addSp modSp mod setBg">
        <pc:chgData name="Yilmaz Mustafa" userId="bbcede42-c1b2-43e6-a370-e252b59f6c51" providerId="ADAL" clId="{841C3BCF-9797-44AB-A6F9-7E2BA5778821}" dt="2022-01-31T21:18:40.209" v="1180" actId="1037"/>
        <pc:sldMkLst>
          <pc:docMk/>
          <pc:sldMk cId="0" sldId="278"/>
        </pc:sldMkLst>
        <pc:spChg chg="mod">
          <ac:chgData name="Yilmaz Mustafa" userId="bbcede42-c1b2-43e6-a370-e252b59f6c51" providerId="ADAL" clId="{841C3BCF-9797-44AB-A6F9-7E2BA5778821}" dt="2022-01-31T21:17:38.585" v="1168" actId="14100"/>
          <ac:spMkLst>
            <pc:docMk/>
            <pc:sldMk cId="0" sldId="278"/>
            <ac:spMk id="143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18:40.209" v="1180" actId="1037"/>
          <ac:spMkLst>
            <pc:docMk/>
            <pc:sldMk cId="0" sldId="278"/>
            <ac:spMk id="144" creationId="{00000000-0000-0000-0000-000000000000}"/>
          </ac:spMkLst>
        </pc:spChg>
        <pc:picChg chg="add mod">
          <ac:chgData name="Yilmaz Mustafa" userId="bbcede42-c1b2-43e6-a370-e252b59f6c51" providerId="ADAL" clId="{841C3BCF-9797-44AB-A6F9-7E2BA5778821}" dt="2022-01-31T21:17:26.096" v="1154" actId="26606"/>
          <ac:picMkLst>
            <pc:docMk/>
            <pc:sldMk cId="0" sldId="278"/>
            <ac:picMk id="3" creationId="{81BB99CE-5C2B-4479-893C-F28CEB523E22}"/>
          </ac:picMkLst>
        </pc:picChg>
        <pc:picChg chg="ord">
          <ac:chgData name="Yilmaz Mustafa" userId="bbcede42-c1b2-43e6-a370-e252b59f6c51" providerId="ADAL" clId="{841C3BCF-9797-44AB-A6F9-7E2BA5778821}" dt="2022-01-31T21:17:26.096" v="1154" actId="26606"/>
          <ac:picMkLst>
            <pc:docMk/>
            <pc:sldMk cId="0" sldId="278"/>
            <ac:picMk id="5" creationId="{7026E04F-6440-4CFD-93F3-EB57270C081E}"/>
          </ac:picMkLst>
        </pc:picChg>
        <pc:cxnChg chg="add">
          <ac:chgData name="Yilmaz Mustafa" userId="bbcede42-c1b2-43e6-a370-e252b59f6c51" providerId="ADAL" clId="{841C3BCF-9797-44AB-A6F9-7E2BA5778821}" dt="2022-01-31T21:17:26.096" v="1154" actId="26606"/>
          <ac:cxnSpMkLst>
            <pc:docMk/>
            <pc:sldMk cId="0" sldId="278"/>
            <ac:cxnSpMk id="85" creationId="{A7F400EE-A8A5-48AF-B4D6-291B52C6F0B0}"/>
          </ac:cxnSpMkLst>
        </pc:cxnChg>
      </pc:sldChg>
      <pc:sldChg chg="addSp modSp mod setBg">
        <pc:chgData name="Yilmaz Mustafa" userId="bbcede42-c1b2-43e6-a370-e252b59f6c51" providerId="ADAL" clId="{841C3BCF-9797-44AB-A6F9-7E2BA5778821}" dt="2022-01-31T21:20:37.304" v="1201" actId="20577"/>
        <pc:sldMkLst>
          <pc:docMk/>
          <pc:sldMk cId="0" sldId="279"/>
        </pc:sldMkLst>
        <pc:spChg chg="add">
          <ac:chgData name="Yilmaz Mustafa" userId="bbcede42-c1b2-43e6-a370-e252b59f6c51" providerId="ADAL" clId="{841C3BCF-9797-44AB-A6F9-7E2BA5778821}" dt="2022-01-31T21:20:05.538" v="1195" actId="26606"/>
          <ac:spMkLst>
            <pc:docMk/>
            <pc:sldMk cId="0" sldId="279"/>
            <ac:spMk id="88" creationId="{44D65982-4F00-4330-8DAA-DE6A9E4D6D23}"/>
          </ac:spMkLst>
        </pc:spChg>
        <pc:spChg chg="add">
          <ac:chgData name="Yilmaz Mustafa" userId="bbcede42-c1b2-43e6-a370-e252b59f6c51" providerId="ADAL" clId="{841C3BCF-9797-44AB-A6F9-7E2BA5778821}" dt="2022-01-31T21:20:05.538" v="1195" actId="26606"/>
          <ac:spMkLst>
            <pc:docMk/>
            <pc:sldMk cId="0" sldId="279"/>
            <ac:spMk id="90" creationId="{009115B9-5BFD-478D-9C87-29ADB3AF1721}"/>
          </ac:spMkLst>
        </pc:spChg>
        <pc:spChg chg="mod">
          <ac:chgData name="Yilmaz Mustafa" userId="bbcede42-c1b2-43e6-a370-e252b59f6c51" providerId="ADAL" clId="{841C3BCF-9797-44AB-A6F9-7E2BA5778821}" dt="2022-01-31T21:20:05.538" v="1195" actId="26606"/>
          <ac:spMkLst>
            <pc:docMk/>
            <pc:sldMk cId="0" sldId="279"/>
            <ac:spMk id="146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20:37.304" v="1201" actId="20577"/>
          <ac:spMkLst>
            <pc:docMk/>
            <pc:sldMk cId="0" sldId="279"/>
            <ac:spMk id="147" creationId="{00000000-0000-0000-0000-000000000000}"/>
          </ac:spMkLst>
        </pc:spChg>
        <pc:grpChg chg="add">
          <ac:chgData name="Yilmaz Mustafa" userId="bbcede42-c1b2-43e6-a370-e252b59f6c51" providerId="ADAL" clId="{841C3BCF-9797-44AB-A6F9-7E2BA5778821}" dt="2022-01-31T21:20:05.538" v="1195" actId="26606"/>
          <ac:grpSpMkLst>
            <pc:docMk/>
            <pc:sldMk cId="0" sldId="279"/>
            <ac:grpSpMk id="92" creationId="{8D57F946-2E03-4DE1-91F8-25BEDC663563}"/>
          </ac:grpSpMkLst>
        </pc:grpChg>
        <pc:grpChg chg="add">
          <ac:chgData name="Yilmaz Mustafa" userId="bbcede42-c1b2-43e6-a370-e252b59f6c51" providerId="ADAL" clId="{841C3BCF-9797-44AB-A6F9-7E2BA5778821}" dt="2022-01-31T21:20:05.538" v="1195" actId="26606"/>
          <ac:grpSpMkLst>
            <pc:docMk/>
            <pc:sldMk cId="0" sldId="279"/>
            <ac:grpSpMk id="96" creationId="{43F5E015-E085-4624-B431-B42414448684}"/>
          </ac:grpSpMkLst>
        </pc:grpChg>
      </pc:sldChg>
      <pc:sldChg chg="addSp delSp modSp mod setBg">
        <pc:chgData name="Yilmaz Mustafa" userId="bbcede42-c1b2-43e6-a370-e252b59f6c51" providerId="ADAL" clId="{841C3BCF-9797-44AB-A6F9-7E2BA5778821}" dt="2022-01-31T21:30:38.703" v="1382" actId="1076"/>
        <pc:sldMkLst>
          <pc:docMk/>
          <pc:sldMk cId="0" sldId="280"/>
        </pc:sldMkLst>
        <pc:spChg chg="add del">
          <ac:chgData name="Yilmaz Mustafa" userId="bbcede42-c1b2-43e6-a370-e252b59f6c51" providerId="ADAL" clId="{841C3BCF-9797-44AB-A6F9-7E2BA5778821}" dt="2022-01-31T21:22:14.781" v="1255" actId="26606"/>
          <ac:spMkLst>
            <pc:docMk/>
            <pc:sldMk cId="0" sldId="280"/>
            <ac:spMk id="91" creationId="{1E234CF4-802C-4AA1-B540-36C3B838C462}"/>
          </ac:spMkLst>
        </pc:spChg>
        <pc:spChg chg="add del">
          <ac:chgData name="Yilmaz Mustafa" userId="bbcede42-c1b2-43e6-a370-e252b59f6c51" providerId="ADAL" clId="{841C3BCF-9797-44AB-A6F9-7E2BA5778821}" dt="2022-01-31T21:22:14.781" v="1255" actId="26606"/>
          <ac:spMkLst>
            <pc:docMk/>
            <pc:sldMk cId="0" sldId="280"/>
            <ac:spMk id="93" creationId="{A5271697-90F1-4A23-8EF2-0179F2EAFACB}"/>
          </ac:spMkLst>
        </pc:spChg>
        <pc:spChg chg="add del">
          <ac:chgData name="Yilmaz Mustafa" userId="bbcede42-c1b2-43e6-a370-e252b59f6c51" providerId="ADAL" clId="{841C3BCF-9797-44AB-A6F9-7E2BA5778821}" dt="2022-01-31T21:22:14.781" v="1255" actId="26606"/>
          <ac:spMkLst>
            <pc:docMk/>
            <pc:sldMk cId="0" sldId="280"/>
            <ac:spMk id="95" creationId="{D9F5512A-48E1-4C07-B75E-3CCC517B6804}"/>
          </ac:spMkLst>
        </pc:spChg>
        <pc:spChg chg="add del">
          <ac:chgData name="Yilmaz Mustafa" userId="bbcede42-c1b2-43e6-a370-e252b59f6c51" providerId="ADAL" clId="{841C3BCF-9797-44AB-A6F9-7E2BA5778821}" dt="2022-01-31T21:22:14.781" v="1255" actId="26606"/>
          <ac:spMkLst>
            <pc:docMk/>
            <pc:sldMk cId="0" sldId="280"/>
            <ac:spMk id="97" creationId="{9D800584-727A-48CF-8223-244AD9717CAA}"/>
          </ac:spMkLst>
        </pc:spChg>
        <pc:spChg chg="add del">
          <ac:chgData name="Yilmaz Mustafa" userId="bbcede42-c1b2-43e6-a370-e252b59f6c51" providerId="ADAL" clId="{841C3BCF-9797-44AB-A6F9-7E2BA5778821}" dt="2022-01-31T21:22:28.942" v="1261" actId="26606"/>
          <ac:spMkLst>
            <pc:docMk/>
            <pc:sldMk cId="0" sldId="280"/>
            <ac:spMk id="101" creationId="{9E914C83-E0D8-4953-92D5-169D28CB43AE}"/>
          </ac:spMkLst>
        </pc:spChg>
        <pc:spChg chg="add del">
          <ac:chgData name="Yilmaz Mustafa" userId="bbcede42-c1b2-43e6-a370-e252b59f6c51" providerId="ADAL" clId="{841C3BCF-9797-44AB-A6F9-7E2BA5778821}" dt="2022-01-31T21:22:28.942" v="1261" actId="26606"/>
          <ac:spMkLst>
            <pc:docMk/>
            <pc:sldMk cId="0" sldId="280"/>
            <ac:spMk id="103" creationId="{3512E083-F550-46AF-8490-767ECFD00CB7}"/>
          </ac:spMkLst>
        </pc:spChg>
        <pc:spChg chg="add">
          <ac:chgData name="Yilmaz Mustafa" userId="bbcede42-c1b2-43e6-a370-e252b59f6c51" providerId="ADAL" clId="{841C3BCF-9797-44AB-A6F9-7E2BA5778821}" dt="2022-01-31T21:30:15.398" v="1367" actId="26606"/>
          <ac:spMkLst>
            <pc:docMk/>
            <pc:sldMk cId="0" sldId="280"/>
            <ac:spMk id="109" creationId="{B712E947-0734-45F9-9C4F-41114EC3A33E}"/>
          </ac:spMkLst>
        </pc:spChg>
        <pc:spChg chg="add">
          <ac:chgData name="Yilmaz Mustafa" userId="bbcede42-c1b2-43e6-a370-e252b59f6c51" providerId="ADAL" clId="{841C3BCF-9797-44AB-A6F9-7E2BA5778821}" dt="2022-01-31T21:30:15.398" v="1367" actId="26606"/>
          <ac:spMkLst>
            <pc:docMk/>
            <pc:sldMk cId="0" sldId="280"/>
            <ac:spMk id="111" creationId="{5A65989E-BBD5-44D7-AA86-7AFD5D46BBC0}"/>
          </ac:spMkLst>
        </pc:spChg>
        <pc:spChg chg="add">
          <ac:chgData name="Yilmaz Mustafa" userId="bbcede42-c1b2-43e6-a370-e252b59f6c51" providerId="ADAL" clId="{841C3BCF-9797-44AB-A6F9-7E2BA5778821}" dt="2022-01-31T21:30:15.398" v="1367" actId="26606"/>
          <ac:spMkLst>
            <pc:docMk/>
            <pc:sldMk cId="0" sldId="280"/>
            <ac:spMk id="113" creationId="{231A2881-D8D7-4A7D-ACA3-E9F849F853D8}"/>
          </ac:spMkLst>
        </pc:spChg>
        <pc:spChg chg="mod">
          <ac:chgData name="Yilmaz Mustafa" userId="bbcede42-c1b2-43e6-a370-e252b59f6c51" providerId="ADAL" clId="{841C3BCF-9797-44AB-A6F9-7E2BA5778821}" dt="2022-01-31T21:30:15.398" v="1367" actId="26606"/>
          <ac:spMkLst>
            <pc:docMk/>
            <pc:sldMk cId="0" sldId="280"/>
            <ac:spMk id="149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30:38.703" v="1382" actId="1076"/>
          <ac:spMkLst>
            <pc:docMk/>
            <pc:sldMk cId="0" sldId="280"/>
            <ac:spMk id="150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1:22:24.141" v="1257" actId="26606"/>
          <ac:spMkLst>
            <pc:docMk/>
            <pc:sldMk cId="0" sldId="280"/>
            <ac:spMk id="152" creationId="{081EA652-8C6A-4E69-BEB9-170809474553}"/>
          </ac:spMkLst>
        </pc:spChg>
        <pc:spChg chg="add del">
          <ac:chgData name="Yilmaz Mustafa" userId="bbcede42-c1b2-43e6-a370-e252b59f6c51" providerId="ADAL" clId="{841C3BCF-9797-44AB-A6F9-7E2BA5778821}" dt="2022-01-31T21:22:24.141" v="1257" actId="26606"/>
          <ac:spMkLst>
            <pc:docMk/>
            <pc:sldMk cId="0" sldId="280"/>
            <ac:spMk id="153" creationId="{5298780A-33B9-4EA2-8F67-DE68AD62841B}"/>
          </ac:spMkLst>
        </pc:spChg>
        <pc:spChg chg="add del">
          <ac:chgData name="Yilmaz Mustafa" userId="bbcede42-c1b2-43e6-a370-e252b59f6c51" providerId="ADAL" clId="{841C3BCF-9797-44AB-A6F9-7E2BA5778821}" dt="2022-01-31T21:22:24.141" v="1257" actId="26606"/>
          <ac:spMkLst>
            <pc:docMk/>
            <pc:sldMk cId="0" sldId="280"/>
            <ac:spMk id="154" creationId="{7F488E8B-4E1E-4402-8935-D4E6C02615C7}"/>
          </ac:spMkLst>
        </pc:spChg>
        <pc:spChg chg="add del">
          <ac:chgData name="Yilmaz Mustafa" userId="bbcede42-c1b2-43e6-a370-e252b59f6c51" providerId="ADAL" clId="{841C3BCF-9797-44AB-A6F9-7E2BA5778821}" dt="2022-01-31T21:22:26.673" v="1259" actId="26606"/>
          <ac:spMkLst>
            <pc:docMk/>
            <pc:sldMk cId="0" sldId="280"/>
            <ac:spMk id="156" creationId="{76EFD3D9-44F0-4267-BCC1-1613E79D8274}"/>
          </ac:spMkLst>
        </pc:spChg>
        <pc:spChg chg="add del">
          <ac:chgData name="Yilmaz Mustafa" userId="bbcede42-c1b2-43e6-a370-e252b59f6c51" providerId="ADAL" clId="{841C3BCF-9797-44AB-A6F9-7E2BA5778821}" dt="2022-01-31T21:22:26.673" v="1259" actId="26606"/>
          <ac:spMkLst>
            <pc:docMk/>
            <pc:sldMk cId="0" sldId="280"/>
            <ac:spMk id="157" creationId="{A779A851-95D6-41AF-937A-B0E4B7F6FA8D}"/>
          </ac:spMkLst>
        </pc:spChg>
        <pc:spChg chg="add del">
          <ac:chgData name="Yilmaz Mustafa" userId="bbcede42-c1b2-43e6-a370-e252b59f6c51" providerId="ADAL" clId="{841C3BCF-9797-44AB-A6F9-7E2BA5778821}" dt="2022-01-31T21:22:26.673" v="1259" actId="26606"/>
          <ac:spMkLst>
            <pc:docMk/>
            <pc:sldMk cId="0" sldId="280"/>
            <ac:spMk id="158" creationId="{953FB2E7-B6CB-429C-81EB-D9516D6D5C8D}"/>
          </ac:spMkLst>
        </pc:spChg>
        <pc:spChg chg="add del">
          <ac:chgData name="Yilmaz Mustafa" userId="bbcede42-c1b2-43e6-a370-e252b59f6c51" providerId="ADAL" clId="{841C3BCF-9797-44AB-A6F9-7E2BA5778821}" dt="2022-01-31T21:22:26.673" v="1259" actId="26606"/>
          <ac:spMkLst>
            <pc:docMk/>
            <pc:sldMk cId="0" sldId="280"/>
            <ac:spMk id="159" creationId="{2EC40DB1-B719-4A13-9A4D-0966B4B27866}"/>
          </ac:spMkLst>
        </pc:spChg>
        <pc:spChg chg="add del">
          <ac:chgData name="Yilmaz Mustafa" userId="bbcede42-c1b2-43e6-a370-e252b59f6c51" providerId="ADAL" clId="{841C3BCF-9797-44AB-A6F9-7E2BA5778821}" dt="2022-01-31T21:22:26.673" v="1259" actId="26606"/>
          <ac:spMkLst>
            <pc:docMk/>
            <pc:sldMk cId="0" sldId="280"/>
            <ac:spMk id="160" creationId="{82211336-CFF3-412D-868A-6679C1004C45}"/>
          </ac:spMkLst>
        </pc:spChg>
        <pc:spChg chg="add del">
          <ac:chgData name="Yilmaz Mustafa" userId="bbcede42-c1b2-43e6-a370-e252b59f6c51" providerId="ADAL" clId="{841C3BCF-9797-44AB-A6F9-7E2BA5778821}" dt="2022-01-31T21:22:28.942" v="1261" actId="26606"/>
          <ac:spMkLst>
            <pc:docMk/>
            <pc:sldMk cId="0" sldId="280"/>
            <ac:spMk id="162" creationId="{46D6306C-ED4F-4AAE-B4A5-EEA6AFAD726E}"/>
          </ac:spMkLst>
        </pc:spChg>
        <pc:spChg chg="add del">
          <ac:chgData name="Yilmaz Mustafa" userId="bbcede42-c1b2-43e6-a370-e252b59f6c51" providerId="ADAL" clId="{841C3BCF-9797-44AB-A6F9-7E2BA5778821}" dt="2022-01-31T21:22:28.942" v="1261" actId="26606"/>
          <ac:spMkLst>
            <pc:docMk/>
            <pc:sldMk cId="0" sldId="280"/>
            <ac:spMk id="163" creationId="{0EC5361D-F897-4856-B945-0455A365EB24}"/>
          </ac:spMkLst>
        </pc:spChg>
        <pc:spChg chg="add del">
          <ac:chgData name="Yilmaz Mustafa" userId="bbcede42-c1b2-43e6-a370-e252b59f6c51" providerId="ADAL" clId="{841C3BCF-9797-44AB-A6F9-7E2BA5778821}" dt="2022-01-31T21:22:28.942" v="1261" actId="26606"/>
          <ac:spMkLst>
            <pc:docMk/>
            <pc:sldMk cId="0" sldId="280"/>
            <ac:spMk id="164" creationId="{4508C0C5-2268-42B5-B3C8-4D0899E05F8C}"/>
          </ac:spMkLst>
        </pc:spChg>
        <pc:spChg chg="add del">
          <ac:chgData name="Yilmaz Mustafa" userId="bbcede42-c1b2-43e6-a370-e252b59f6c51" providerId="ADAL" clId="{841C3BCF-9797-44AB-A6F9-7E2BA5778821}" dt="2022-01-31T21:22:28.942" v="1261" actId="26606"/>
          <ac:spMkLst>
            <pc:docMk/>
            <pc:sldMk cId="0" sldId="280"/>
            <ac:spMk id="165" creationId="{141ACBDB-38F8-4B34-8183-BD95B4E55A62}"/>
          </ac:spMkLst>
        </pc:spChg>
        <pc:spChg chg="add del">
          <ac:chgData name="Yilmaz Mustafa" userId="bbcede42-c1b2-43e6-a370-e252b59f6c51" providerId="ADAL" clId="{841C3BCF-9797-44AB-A6F9-7E2BA5778821}" dt="2022-01-31T21:22:28.942" v="1261" actId="26606"/>
          <ac:spMkLst>
            <pc:docMk/>
            <pc:sldMk cId="0" sldId="280"/>
            <ac:spMk id="166" creationId="{DE00DB52-3455-4E2F-867B-A6D0516E175B}"/>
          </ac:spMkLst>
        </pc:spChg>
        <pc:spChg chg="add del">
          <ac:chgData name="Yilmaz Mustafa" userId="bbcede42-c1b2-43e6-a370-e252b59f6c51" providerId="ADAL" clId="{841C3BCF-9797-44AB-A6F9-7E2BA5778821}" dt="2022-01-31T21:30:15.398" v="1367" actId="26606"/>
          <ac:spMkLst>
            <pc:docMk/>
            <pc:sldMk cId="0" sldId="280"/>
            <ac:spMk id="168" creationId="{DE7FFD28-545C-4C88-A2E7-152FB234C92C}"/>
          </ac:spMkLst>
        </pc:spChg>
        <pc:grpChg chg="add del">
          <ac:chgData name="Yilmaz Mustafa" userId="bbcede42-c1b2-43e6-a370-e252b59f6c51" providerId="ADAL" clId="{841C3BCF-9797-44AB-A6F9-7E2BA5778821}" dt="2022-01-31T21:22:14.781" v="1255" actId="26606"/>
          <ac:grpSpMkLst>
            <pc:docMk/>
            <pc:sldMk cId="0" sldId="280"/>
            <ac:grpSpMk id="99" creationId="{B0CED441-B73B-4907-9AF2-614CEAC6A182}"/>
          </ac:grpSpMkLst>
        </pc:grpChg>
        <pc:picChg chg="add mod ord">
          <ac:chgData name="Yilmaz Mustafa" userId="bbcede42-c1b2-43e6-a370-e252b59f6c51" providerId="ADAL" clId="{841C3BCF-9797-44AB-A6F9-7E2BA5778821}" dt="2022-01-31T21:30:34.797" v="1381" actId="1076"/>
          <ac:picMkLst>
            <pc:docMk/>
            <pc:sldMk cId="0" sldId="280"/>
            <ac:picMk id="3" creationId="{1AEF8EBE-0805-4862-B51A-2CE7473A8440}"/>
          </ac:picMkLst>
        </pc:picChg>
        <pc:picChg chg="ord">
          <ac:chgData name="Yilmaz Mustafa" userId="bbcede42-c1b2-43e6-a370-e252b59f6c51" providerId="ADAL" clId="{841C3BCF-9797-44AB-A6F9-7E2BA5778821}" dt="2022-01-31T21:30:15.398" v="1367" actId="26606"/>
          <ac:picMkLst>
            <pc:docMk/>
            <pc:sldMk cId="0" sldId="280"/>
            <ac:picMk id="5" creationId="{8A688CD7-3DA9-4B50-8F2E-9F392D511B95}"/>
          </ac:picMkLst>
        </pc:picChg>
        <pc:picChg chg="add mod">
          <ac:chgData name="Yilmaz Mustafa" userId="bbcede42-c1b2-43e6-a370-e252b59f6c51" providerId="ADAL" clId="{841C3BCF-9797-44AB-A6F9-7E2BA5778821}" dt="2022-01-31T21:30:15.398" v="1367" actId="26606"/>
          <ac:picMkLst>
            <pc:docMk/>
            <pc:sldMk cId="0" sldId="280"/>
            <ac:picMk id="6" creationId="{C72ED294-80C0-4FC6-B9CA-946AEDD26B59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1:30:54.586" v="1385" actId="1076"/>
        <pc:sldMkLst>
          <pc:docMk/>
          <pc:sldMk cId="0" sldId="281"/>
        </pc:sldMkLst>
        <pc:spChg chg="add del">
          <ac:chgData name="Yilmaz Mustafa" userId="bbcede42-c1b2-43e6-a370-e252b59f6c51" providerId="ADAL" clId="{841C3BCF-9797-44AB-A6F9-7E2BA5778821}" dt="2022-01-31T21:24:51.893" v="1306" actId="26606"/>
          <ac:spMkLst>
            <pc:docMk/>
            <pc:sldMk cId="0" sldId="281"/>
            <ac:spMk id="94" creationId="{B6CDA21F-E7AF-4C75-8395-33F58D5B0E45}"/>
          </ac:spMkLst>
        </pc:spChg>
        <pc:spChg chg="add del">
          <ac:chgData name="Yilmaz Mustafa" userId="bbcede42-c1b2-43e6-a370-e252b59f6c51" providerId="ADAL" clId="{841C3BCF-9797-44AB-A6F9-7E2BA5778821}" dt="2022-01-31T21:24:51.893" v="1306" actId="26606"/>
          <ac:spMkLst>
            <pc:docMk/>
            <pc:sldMk cId="0" sldId="281"/>
            <ac:spMk id="101" creationId="{D5B0017B-2ECA-49AF-B397-DC140825DF8D}"/>
          </ac:spMkLst>
        </pc:spChg>
        <pc:spChg chg="add del">
          <ac:chgData name="Yilmaz Mustafa" userId="bbcede42-c1b2-43e6-a370-e252b59f6c51" providerId="ADAL" clId="{841C3BCF-9797-44AB-A6F9-7E2BA5778821}" dt="2022-01-31T21:28:45.133" v="1352" actId="26606"/>
          <ac:spMkLst>
            <pc:docMk/>
            <pc:sldMk cId="0" sldId="281"/>
            <ac:spMk id="109" creationId="{9D25F302-27C5-414F-97F8-6EA0A6C028BA}"/>
          </ac:spMkLst>
        </pc:spChg>
        <pc:spChg chg="add del">
          <ac:chgData name="Yilmaz Mustafa" userId="bbcede42-c1b2-43e6-a370-e252b59f6c51" providerId="ADAL" clId="{841C3BCF-9797-44AB-A6F9-7E2BA5778821}" dt="2022-01-31T21:28:45.133" v="1352" actId="26606"/>
          <ac:spMkLst>
            <pc:docMk/>
            <pc:sldMk cId="0" sldId="281"/>
            <ac:spMk id="111" creationId="{830A36F8-48C2-4842-A87B-8CE8DF4E7FD2}"/>
          </ac:spMkLst>
        </pc:spChg>
        <pc:spChg chg="add del">
          <ac:chgData name="Yilmaz Mustafa" userId="bbcede42-c1b2-43e6-a370-e252b59f6c51" providerId="ADAL" clId="{841C3BCF-9797-44AB-A6F9-7E2BA5778821}" dt="2022-01-31T21:28:45.133" v="1352" actId="26606"/>
          <ac:spMkLst>
            <pc:docMk/>
            <pc:sldMk cId="0" sldId="281"/>
            <ac:spMk id="113" creationId="{8F451A30-466B-4996-9BA5-CD6ABCC6D558}"/>
          </ac:spMkLst>
        </pc:spChg>
        <pc:spChg chg="add">
          <ac:chgData name="Yilmaz Mustafa" userId="bbcede42-c1b2-43e6-a370-e252b59f6c51" providerId="ADAL" clId="{841C3BCF-9797-44AB-A6F9-7E2BA5778821}" dt="2022-01-31T21:28:45.220" v="1353" actId="26606"/>
          <ac:spMkLst>
            <pc:docMk/>
            <pc:sldMk cId="0" sldId="281"/>
            <ac:spMk id="115" creationId="{DABE3E45-88CF-45D8-8D40-C773324D93F6}"/>
          </ac:spMkLst>
        </pc:spChg>
        <pc:spChg chg="add">
          <ac:chgData name="Yilmaz Mustafa" userId="bbcede42-c1b2-43e6-a370-e252b59f6c51" providerId="ADAL" clId="{841C3BCF-9797-44AB-A6F9-7E2BA5778821}" dt="2022-01-31T21:28:45.220" v="1353" actId="26606"/>
          <ac:spMkLst>
            <pc:docMk/>
            <pc:sldMk cId="0" sldId="281"/>
            <ac:spMk id="119" creationId="{B91ECDA9-56DC-4270-8F33-01C5637B8CEB}"/>
          </ac:spMkLst>
        </pc:spChg>
        <pc:spChg chg="add">
          <ac:chgData name="Yilmaz Mustafa" userId="bbcede42-c1b2-43e6-a370-e252b59f6c51" providerId="ADAL" clId="{841C3BCF-9797-44AB-A6F9-7E2BA5778821}" dt="2022-01-31T21:28:45.220" v="1353" actId="26606"/>
          <ac:spMkLst>
            <pc:docMk/>
            <pc:sldMk cId="0" sldId="281"/>
            <ac:spMk id="121" creationId="{75F47824-961D-465D-84F9-EAE11BC6173B}"/>
          </ac:spMkLst>
        </pc:spChg>
        <pc:spChg chg="add">
          <ac:chgData name="Yilmaz Mustafa" userId="bbcede42-c1b2-43e6-a370-e252b59f6c51" providerId="ADAL" clId="{841C3BCF-9797-44AB-A6F9-7E2BA5778821}" dt="2022-01-31T21:28:45.220" v="1353" actId="26606"/>
          <ac:spMkLst>
            <pc:docMk/>
            <pc:sldMk cId="0" sldId="281"/>
            <ac:spMk id="123" creationId="{FEC9DA3E-C1D7-472D-B7C0-F71AE41FBA23}"/>
          </ac:spMkLst>
        </pc:spChg>
        <pc:spChg chg="mod">
          <ac:chgData name="Yilmaz Mustafa" userId="bbcede42-c1b2-43e6-a370-e252b59f6c51" providerId="ADAL" clId="{841C3BCF-9797-44AB-A6F9-7E2BA5778821}" dt="2022-01-31T21:28:50.807" v="1354" actId="1076"/>
          <ac:spMkLst>
            <pc:docMk/>
            <pc:sldMk cId="0" sldId="281"/>
            <ac:spMk id="152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30:54.586" v="1385" actId="1076"/>
          <ac:spMkLst>
            <pc:docMk/>
            <pc:sldMk cId="0" sldId="281"/>
            <ac:spMk id="153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1:24:49.616" v="1303" actId="26606"/>
          <ac:spMkLst>
            <pc:docMk/>
            <pc:sldMk cId="0" sldId="281"/>
            <ac:spMk id="158" creationId="{7CB4857B-ED7C-444D-9F04-2F885114A1C2}"/>
          </ac:spMkLst>
        </pc:spChg>
        <pc:spChg chg="add del">
          <ac:chgData name="Yilmaz Mustafa" userId="bbcede42-c1b2-43e6-a370-e252b59f6c51" providerId="ADAL" clId="{841C3BCF-9797-44AB-A6F9-7E2BA5778821}" dt="2022-01-31T21:24:49.616" v="1303" actId="26606"/>
          <ac:spMkLst>
            <pc:docMk/>
            <pc:sldMk cId="0" sldId="281"/>
            <ac:spMk id="160" creationId="{D18046FB-44EA-4FD8-A585-EA09A319B2D0}"/>
          </ac:spMkLst>
        </pc:spChg>
        <pc:spChg chg="add del">
          <ac:chgData name="Yilmaz Mustafa" userId="bbcede42-c1b2-43e6-a370-e252b59f6c51" providerId="ADAL" clId="{841C3BCF-9797-44AB-A6F9-7E2BA5778821}" dt="2022-01-31T21:24:49.616" v="1303" actId="26606"/>
          <ac:spMkLst>
            <pc:docMk/>
            <pc:sldMk cId="0" sldId="281"/>
            <ac:spMk id="162" creationId="{479F5F2B-8B58-4140-AE6A-51F6C67B18D9}"/>
          </ac:spMkLst>
        </pc:spChg>
        <pc:spChg chg="add del">
          <ac:chgData name="Yilmaz Mustafa" userId="bbcede42-c1b2-43e6-a370-e252b59f6c51" providerId="ADAL" clId="{841C3BCF-9797-44AB-A6F9-7E2BA5778821}" dt="2022-01-31T21:24:51.886" v="1305" actId="26606"/>
          <ac:spMkLst>
            <pc:docMk/>
            <pc:sldMk cId="0" sldId="281"/>
            <ac:spMk id="164" creationId="{081EA652-8C6A-4E69-BEB9-170809474553}"/>
          </ac:spMkLst>
        </pc:spChg>
        <pc:spChg chg="add del">
          <ac:chgData name="Yilmaz Mustafa" userId="bbcede42-c1b2-43e6-a370-e252b59f6c51" providerId="ADAL" clId="{841C3BCF-9797-44AB-A6F9-7E2BA5778821}" dt="2022-01-31T21:24:51.886" v="1305" actId="26606"/>
          <ac:spMkLst>
            <pc:docMk/>
            <pc:sldMk cId="0" sldId="281"/>
            <ac:spMk id="165" creationId="{5298780A-33B9-4EA2-8F67-DE68AD62841B}"/>
          </ac:spMkLst>
        </pc:spChg>
        <pc:spChg chg="add del">
          <ac:chgData name="Yilmaz Mustafa" userId="bbcede42-c1b2-43e6-a370-e252b59f6c51" providerId="ADAL" clId="{841C3BCF-9797-44AB-A6F9-7E2BA5778821}" dt="2022-01-31T21:24:51.886" v="1305" actId="26606"/>
          <ac:spMkLst>
            <pc:docMk/>
            <pc:sldMk cId="0" sldId="281"/>
            <ac:spMk id="166" creationId="{7F488E8B-4E1E-4402-8935-D4E6C02615C7}"/>
          </ac:spMkLst>
        </pc:spChg>
        <pc:spChg chg="add del">
          <ac:chgData name="Yilmaz Mustafa" userId="bbcede42-c1b2-43e6-a370-e252b59f6c51" providerId="ADAL" clId="{841C3BCF-9797-44AB-A6F9-7E2BA5778821}" dt="2022-01-31T21:28:45.220" v="1353" actId="26606"/>
          <ac:spMkLst>
            <pc:docMk/>
            <pc:sldMk cId="0" sldId="281"/>
            <ac:spMk id="168" creationId="{DE7FFD28-545C-4C88-A2E7-152FB234C92C}"/>
          </ac:spMkLst>
        </pc:spChg>
        <pc:spChg chg="add">
          <ac:chgData name="Yilmaz Mustafa" userId="bbcede42-c1b2-43e6-a370-e252b59f6c51" providerId="ADAL" clId="{841C3BCF-9797-44AB-A6F9-7E2BA5778821}" dt="2022-01-31T21:28:45.220" v="1353" actId="26606"/>
          <ac:spMkLst>
            <pc:docMk/>
            <pc:sldMk cId="0" sldId="281"/>
            <ac:spMk id="170" creationId="{1CD81A2A-6ED4-4EF4-A14C-912D31E14800}"/>
          </ac:spMkLst>
        </pc:spChg>
        <pc:spChg chg="add">
          <ac:chgData name="Yilmaz Mustafa" userId="bbcede42-c1b2-43e6-a370-e252b59f6c51" providerId="ADAL" clId="{841C3BCF-9797-44AB-A6F9-7E2BA5778821}" dt="2022-01-31T21:28:45.220" v="1353" actId="26606"/>
          <ac:spMkLst>
            <pc:docMk/>
            <pc:sldMk cId="0" sldId="281"/>
            <ac:spMk id="171" creationId="{1661932C-CA15-4E17-B115-FAE7CBEE4789}"/>
          </ac:spMkLst>
        </pc:spChg>
        <pc:spChg chg="add">
          <ac:chgData name="Yilmaz Mustafa" userId="bbcede42-c1b2-43e6-a370-e252b59f6c51" providerId="ADAL" clId="{841C3BCF-9797-44AB-A6F9-7E2BA5778821}" dt="2022-01-31T21:28:45.220" v="1353" actId="26606"/>
          <ac:spMkLst>
            <pc:docMk/>
            <pc:sldMk cId="0" sldId="281"/>
            <ac:spMk id="172" creationId="{8590ADD5-9383-4D3D-9047-3DA2593CCB5D}"/>
          </ac:spMkLst>
        </pc:spChg>
        <pc:grpChg chg="add del">
          <ac:chgData name="Yilmaz Mustafa" userId="bbcede42-c1b2-43e6-a370-e252b59f6c51" providerId="ADAL" clId="{841C3BCF-9797-44AB-A6F9-7E2BA5778821}" dt="2022-01-31T21:24:51.893" v="1306" actId="26606"/>
          <ac:grpSpMkLst>
            <pc:docMk/>
            <pc:sldMk cId="0" sldId="281"/>
            <ac:grpSpMk id="96" creationId="{AE1C45F0-260A-458C-96ED-C1F6D2151219}"/>
          </ac:grpSpMkLst>
        </pc:grpChg>
        <pc:picChg chg="add mod ord">
          <ac:chgData name="Yilmaz Mustafa" userId="bbcede42-c1b2-43e6-a370-e252b59f6c51" providerId="ADAL" clId="{841C3BCF-9797-44AB-A6F9-7E2BA5778821}" dt="2022-01-31T21:29:03.347" v="1358" actId="1076"/>
          <ac:picMkLst>
            <pc:docMk/>
            <pc:sldMk cId="0" sldId="281"/>
            <ac:picMk id="3" creationId="{A9BA3631-25CD-4FCD-87D9-B45D997B5458}"/>
          </ac:picMkLst>
        </pc:picChg>
        <pc:picChg chg="ord">
          <ac:chgData name="Yilmaz Mustafa" userId="bbcede42-c1b2-43e6-a370-e252b59f6c51" providerId="ADAL" clId="{841C3BCF-9797-44AB-A6F9-7E2BA5778821}" dt="2022-01-31T21:28:45.220" v="1353" actId="26606"/>
          <ac:picMkLst>
            <pc:docMk/>
            <pc:sldMk cId="0" sldId="281"/>
            <ac:picMk id="5" creationId="{8F0400BC-1F00-4E14-A11E-3AE46BDAECD3}"/>
          </ac:picMkLst>
        </pc:picChg>
        <pc:cxnChg chg="add del">
          <ac:chgData name="Yilmaz Mustafa" userId="bbcede42-c1b2-43e6-a370-e252b59f6c51" providerId="ADAL" clId="{841C3BCF-9797-44AB-A6F9-7E2BA5778821}" dt="2022-01-31T21:24:51.893" v="1306" actId="26606"/>
          <ac:cxnSpMkLst>
            <pc:docMk/>
            <pc:sldMk cId="0" sldId="281"/>
            <ac:cxnSpMk id="103" creationId="{6CF1BAF6-AD41-4082-B212-8A1F9A2E8779}"/>
          </ac:cxnSpMkLst>
        </pc:cxnChg>
        <pc:cxnChg chg="add">
          <ac:chgData name="Yilmaz Mustafa" userId="bbcede42-c1b2-43e6-a370-e252b59f6c51" providerId="ADAL" clId="{841C3BCF-9797-44AB-A6F9-7E2BA5778821}" dt="2022-01-31T21:28:45.220" v="1353" actId="26606"/>
          <ac:cxnSpMkLst>
            <pc:docMk/>
            <pc:sldMk cId="0" sldId="281"/>
            <ac:cxnSpMk id="117" creationId="{49CD1692-827B-4C8D-B4A1-134FD04CF45C}"/>
          </ac:cxnSpMkLst>
        </pc:cxnChg>
      </pc:sldChg>
      <pc:sldChg chg="addSp delSp modSp mod setBg">
        <pc:chgData name="Yilmaz Mustafa" userId="bbcede42-c1b2-43e6-a370-e252b59f6c51" providerId="ADAL" clId="{841C3BCF-9797-44AB-A6F9-7E2BA5778821}" dt="2022-01-31T21:38:53.172" v="1526" actId="1037"/>
        <pc:sldMkLst>
          <pc:docMk/>
          <pc:sldMk cId="0" sldId="282"/>
        </pc:sldMkLst>
        <pc:spChg chg="add del mod">
          <ac:chgData name="Yilmaz Mustafa" userId="bbcede42-c1b2-43e6-a370-e252b59f6c51" providerId="ADAL" clId="{841C3BCF-9797-44AB-A6F9-7E2BA5778821}" dt="2022-01-31T21:38:34.886" v="1491" actId="478"/>
          <ac:spMkLst>
            <pc:docMk/>
            <pc:sldMk cId="0" sldId="282"/>
            <ac:spMk id="4" creationId="{F1604EAB-9590-430E-8E8C-2077B0778F15}"/>
          </ac:spMkLst>
        </pc:spChg>
        <pc:spChg chg="add del mod">
          <ac:chgData name="Yilmaz Mustafa" userId="bbcede42-c1b2-43e6-a370-e252b59f6c51" providerId="ADAL" clId="{841C3BCF-9797-44AB-A6F9-7E2BA5778821}" dt="2022-01-31T21:38:23.921" v="1487" actId="478"/>
          <ac:spMkLst>
            <pc:docMk/>
            <pc:sldMk cId="0" sldId="282"/>
            <ac:spMk id="8" creationId="{7EADA49E-654D-4A21-89EE-3D15F7008364}"/>
          </ac:spMkLst>
        </pc:spChg>
        <pc:spChg chg="add del">
          <ac:chgData name="Yilmaz Mustafa" userId="bbcede42-c1b2-43e6-a370-e252b59f6c51" providerId="ADAL" clId="{841C3BCF-9797-44AB-A6F9-7E2BA5778821}" dt="2022-01-31T21:26:21.240" v="1320" actId="26606"/>
          <ac:spMkLst>
            <pc:docMk/>
            <pc:sldMk cId="0" sldId="282"/>
            <ac:spMk id="97" creationId="{DAF1966E-FD40-4A4A-B61B-C4DF7FA05F06}"/>
          </ac:spMkLst>
        </pc:spChg>
        <pc:spChg chg="add del">
          <ac:chgData name="Yilmaz Mustafa" userId="bbcede42-c1b2-43e6-a370-e252b59f6c51" providerId="ADAL" clId="{841C3BCF-9797-44AB-A6F9-7E2BA5778821}" dt="2022-01-31T21:26:21.240" v="1320" actId="26606"/>
          <ac:spMkLst>
            <pc:docMk/>
            <pc:sldMk cId="0" sldId="282"/>
            <ac:spMk id="99" creationId="{047BFA19-D45E-416B-A404-7AF2F3F27017}"/>
          </ac:spMkLst>
        </pc:spChg>
        <pc:spChg chg="add del">
          <ac:chgData name="Yilmaz Mustafa" userId="bbcede42-c1b2-43e6-a370-e252b59f6c51" providerId="ADAL" clId="{841C3BCF-9797-44AB-A6F9-7E2BA5778821}" dt="2022-01-31T21:26:21.240" v="1320" actId="26606"/>
          <ac:spMkLst>
            <pc:docMk/>
            <pc:sldMk cId="0" sldId="282"/>
            <ac:spMk id="101" creationId="{8E0105E7-23DB-4CF2-8258-FF47C7620F6E}"/>
          </ac:spMkLst>
        </pc:spChg>
        <pc:spChg chg="add del">
          <ac:chgData name="Yilmaz Mustafa" userId="bbcede42-c1b2-43e6-a370-e252b59f6c51" providerId="ADAL" clId="{841C3BCF-9797-44AB-A6F9-7E2BA5778821}" dt="2022-01-31T21:26:21.240" v="1320" actId="26606"/>
          <ac:spMkLst>
            <pc:docMk/>
            <pc:sldMk cId="0" sldId="282"/>
            <ac:spMk id="103" creationId="{074B4F7D-14B2-478B-8BF5-01E4E0C5D263}"/>
          </ac:spMkLst>
        </pc:spChg>
        <pc:spChg chg="mod">
          <ac:chgData name="Yilmaz Mustafa" userId="bbcede42-c1b2-43e6-a370-e252b59f6c51" providerId="ADAL" clId="{841C3BCF-9797-44AB-A6F9-7E2BA5778821}" dt="2022-01-31T21:38:53.172" v="1526" actId="1037"/>
          <ac:spMkLst>
            <pc:docMk/>
            <pc:sldMk cId="0" sldId="282"/>
            <ac:spMk id="155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38:40.130" v="1493" actId="26606"/>
          <ac:spMkLst>
            <pc:docMk/>
            <pc:sldMk cId="0" sldId="282"/>
            <ac:spMk id="156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1:26:23.705" v="1322" actId="26606"/>
          <ac:spMkLst>
            <pc:docMk/>
            <pc:sldMk cId="0" sldId="282"/>
            <ac:spMk id="158" creationId="{B775CD93-9DF2-48CB-9F57-1BCA9A46C7FA}"/>
          </ac:spMkLst>
        </pc:spChg>
        <pc:spChg chg="add del">
          <ac:chgData name="Yilmaz Mustafa" userId="bbcede42-c1b2-43e6-a370-e252b59f6c51" providerId="ADAL" clId="{841C3BCF-9797-44AB-A6F9-7E2BA5778821}" dt="2022-01-31T21:26:23.705" v="1322" actId="26606"/>
          <ac:spMkLst>
            <pc:docMk/>
            <pc:sldMk cId="0" sldId="282"/>
            <ac:spMk id="159" creationId="{6166C6D1-23AC-49C4-BA07-238E4E9F8CEB}"/>
          </ac:spMkLst>
        </pc:spChg>
        <pc:spChg chg="add del">
          <ac:chgData name="Yilmaz Mustafa" userId="bbcede42-c1b2-43e6-a370-e252b59f6c51" providerId="ADAL" clId="{841C3BCF-9797-44AB-A6F9-7E2BA5778821}" dt="2022-01-31T21:26:23.705" v="1322" actId="26606"/>
          <ac:spMkLst>
            <pc:docMk/>
            <pc:sldMk cId="0" sldId="282"/>
            <ac:spMk id="160" creationId="{E186B68C-84BC-4A6E-99D1-EE87483C1349}"/>
          </ac:spMkLst>
        </pc:spChg>
        <pc:spChg chg="add del">
          <ac:chgData name="Yilmaz Mustafa" userId="bbcede42-c1b2-43e6-a370-e252b59f6c51" providerId="ADAL" clId="{841C3BCF-9797-44AB-A6F9-7E2BA5778821}" dt="2022-01-31T21:26:23.705" v="1322" actId="26606"/>
          <ac:spMkLst>
            <pc:docMk/>
            <pc:sldMk cId="0" sldId="282"/>
            <ac:spMk id="161" creationId="{1C091803-41C2-48E0-9228-5148460C7479}"/>
          </ac:spMkLst>
        </pc:spChg>
        <pc:spChg chg="add del">
          <ac:chgData name="Yilmaz Mustafa" userId="bbcede42-c1b2-43e6-a370-e252b59f6c51" providerId="ADAL" clId="{841C3BCF-9797-44AB-A6F9-7E2BA5778821}" dt="2022-01-31T21:26:28.617" v="1324" actId="26606"/>
          <ac:spMkLst>
            <pc:docMk/>
            <pc:sldMk cId="0" sldId="282"/>
            <ac:spMk id="163" creationId="{85016AEC-0320-4ED0-8ECB-FE11DDDFE17A}"/>
          </ac:spMkLst>
        </pc:spChg>
        <pc:spChg chg="add del">
          <ac:chgData name="Yilmaz Mustafa" userId="bbcede42-c1b2-43e6-a370-e252b59f6c51" providerId="ADAL" clId="{841C3BCF-9797-44AB-A6F9-7E2BA5778821}" dt="2022-01-31T21:26:28.617" v="1324" actId="26606"/>
          <ac:spMkLst>
            <pc:docMk/>
            <pc:sldMk cId="0" sldId="282"/>
            <ac:spMk id="164" creationId="{D3CDB30C-1F82-41E6-A067-831D6E89184F}"/>
          </ac:spMkLst>
        </pc:spChg>
        <pc:spChg chg="add del">
          <ac:chgData name="Yilmaz Mustafa" userId="bbcede42-c1b2-43e6-a370-e252b59f6c51" providerId="ADAL" clId="{841C3BCF-9797-44AB-A6F9-7E2BA5778821}" dt="2022-01-31T21:26:28.617" v="1324" actId="26606"/>
          <ac:spMkLst>
            <pc:docMk/>
            <pc:sldMk cId="0" sldId="282"/>
            <ac:spMk id="165" creationId="{2DDA86DD-F997-4F66-A87C-5B58AB6D19EC}"/>
          </ac:spMkLst>
        </pc:spChg>
        <pc:spChg chg="add del">
          <ac:chgData name="Yilmaz Mustafa" userId="bbcede42-c1b2-43e6-a370-e252b59f6c51" providerId="ADAL" clId="{841C3BCF-9797-44AB-A6F9-7E2BA5778821}" dt="2022-01-31T21:26:28.617" v="1324" actId="26606"/>
          <ac:spMkLst>
            <pc:docMk/>
            <pc:sldMk cId="0" sldId="282"/>
            <ac:spMk id="166" creationId="{D241B827-437E-40A3-A732-669230D6A5BC}"/>
          </ac:spMkLst>
        </pc:spChg>
        <pc:spChg chg="add del">
          <ac:chgData name="Yilmaz Mustafa" userId="bbcede42-c1b2-43e6-a370-e252b59f6c51" providerId="ADAL" clId="{841C3BCF-9797-44AB-A6F9-7E2BA5778821}" dt="2022-01-31T21:26:31.999" v="1326" actId="26606"/>
          <ac:spMkLst>
            <pc:docMk/>
            <pc:sldMk cId="0" sldId="282"/>
            <ac:spMk id="168" creationId="{4DA718D0-4865-4629-8134-44F68D41D574}"/>
          </ac:spMkLst>
        </pc:spChg>
        <pc:spChg chg="add del">
          <ac:chgData name="Yilmaz Mustafa" userId="bbcede42-c1b2-43e6-a370-e252b59f6c51" providerId="ADAL" clId="{841C3BCF-9797-44AB-A6F9-7E2BA5778821}" dt="2022-01-31T21:26:31.999" v="1326" actId="26606"/>
          <ac:spMkLst>
            <pc:docMk/>
            <pc:sldMk cId="0" sldId="282"/>
            <ac:spMk id="171" creationId="{CBC4F608-B4B8-48C3-9572-C0F061B1CD99}"/>
          </ac:spMkLst>
        </pc:spChg>
        <pc:spChg chg="add del">
          <ac:chgData name="Yilmaz Mustafa" userId="bbcede42-c1b2-43e6-a370-e252b59f6c51" providerId="ADAL" clId="{841C3BCF-9797-44AB-A6F9-7E2BA5778821}" dt="2022-01-31T21:38:40.130" v="1493" actId="26606"/>
          <ac:spMkLst>
            <pc:docMk/>
            <pc:sldMk cId="0" sldId="282"/>
            <ac:spMk id="173" creationId="{6D6CDB20-394C-4D51-9C5B-8751E21338DC}"/>
          </ac:spMkLst>
        </pc:spChg>
        <pc:spChg chg="add del">
          <ac:chgData name="Yilmaz Mustafa" userId="bbcede42-c1b2-43e6-a370-e252b59f6c51" providerId="ADAL" clId="{841C3BCF-9797-44AB-A6F9-7E2BA5778821}" dt="2022-01-31T21:38:40.130" v="1493" actId="26606"/>
          <ac:spMkLst>
            <pc:docMk/>
            <pc:sldMk cId="0" sldId="282"/>
            <ac:spMk id="174" creationId="{46DFD1E0-DCA7-47E6-B78B-6ECDDF873DD6}"/>
          </ac:spMkLst>
        </pc:spChg>
        <pc:spChg chg="add del">
          <ac:chgData name="Yilmaz Mustafa" userId="bbcede42-c1b2-43e6-a370-e252b59f6c51" providerId="ADAL" clId="{841C3BCF-9797-44AB-A6F9-7E2BA5778821}" dt="2022-01-31T21:38:40.130" v="1493" actId="26606"/>
          <ac:spMkLst>
            <pc:docMk/>
            <pc:sldMk cId="0" sldId="282"/>
            <ac:spMk id="175" creationId="{8AAB0B1E-BB97-40E0-8DCD-D1197A0E1D6A}"/>
          </ac:spMkLst>
        </pc:spChg>
        <pc:grpChg chg="add del">
          <ac:chgData name="Yilmaz Mustafa" userId="bbcede42-c1b2-43e6-a370-e252b59f6c51" providerId="ADAL" clId="{841C3BCF-9797-44AB-A6F9-7E2BA5778821}" dt="2022-01-31T21:26:31.999" v="1326" actId="26606"/>
          <ac:grpSpMkLst>
            <pc:docMk/>
            <pc:sldMk cId="0" sldId="282"/>
            <ac:grpSpMk id="169" creationId="{65167ED7-6315-43AB-B1B6-C326D5FD8F84}"/>
          </ac:grpSpMkLst>
        </pc:grpChg>
        <pc:picChg chg="add del mod">
          <ac:chgData name="Yilmaz Mustafa" userId="bbcede42-c1b2-43e6-a370-e252b59f6c51" providerId="ADAL" clId="{841C3BCF-9797-44AB-A6F9-7E2BA5778821}" dt="2022-01-31T21:38:34.886" v="1491" actId="478"/>
          <ac:picMkLst>
            <pc:docMk/>
            <pc:sldMk cId="0" sldId="282"/>
            <ac:picMk id="3" creationId="{C989AD62-8B98-4802-BE46-3789C80E4EA3}"/>
          </ac:picMkLst>
        </pc:picChg>
        <pc:picChg chg="add mod ord">
          <ac:chgData name="Yilmaz Mustafa" userId="bbcede42-c1b2-43e6-a370-e252b59f6c51" providerId="ADAL" clId="{841C3BCF-9797-44AB-A6F9-7E2BA5778821}" dt="2022-01-31T21:38:40.130" v="1493" actId="26606"/>
          <ac:picMkLst>
            <pc:docMk/>
            <pc:sldMk cId="0" sldId="282"/>
            <ac:picMk id="7" creationId="{0FA294BF-577A-481D-B50B-A2C053603193}"/>
          </ac:picMkLst>
        </pc:picChg>
        <pc:cxnChg chg="add del">
          <ac:chgData name="Yilmaz Mustafa" userId="bbcede42-c1b2-43e6-a370-e252b59f6c51" providerId="ADAL" clId="{841C3BCF-9797-44AB-A6F9-7E2BA5778821}" dt="2022-01-31T21:38:40.130" v="1493" actId="26606"/>
          <ac:cxnSpMkLst>
            <pc:docMk/>
            <pc:sldMk cId="0" sldId="282"/>
            <ac:cxnSpMk id="176" creationId="{19C0742B-6FAB-4F71-A9CB-E140A40C8BE9}"/>
          </ac:cxnSpMkLst>
        </pc:cxnChg>
      </pc:sldChg>
      <pc:sldChg chg="addSp delSp modSp mod setBg">
        <pc:chgData name="Yilmaz Mustafa" userId="bbcede42-c1b2-43e6-a370-e252b59f6c51" providerId="ADAL" clId="{841C3BCF-9797-44AB-A6F9-7E2BA5778821}" dt="2022-01-31T21:37:20.799" v="1481" actId="1038"/>
        <pc:sldMkLst>
          <pc:docMk/>
          <pc:sldMk cId="0" sldId="283"/>
        </pc:sldMkLst>
        <pc:spChg chg="add del mod">
          <ac:chgData name="Yilmaz Mustafa" userId="bbcede42-c1b2-43e6-a370-e252b59f6c51" providerId="ADAL" clId="{841C3BCF-9797-44AB-A6F9-7E2BA5778821}" dt="2022-01-31T21:36:38.350" v="1397" actId="478"/>
          <ac:spMkLst>
            <pc:docMk/>
            <pc:sldMk cId="0" sldId="283"/>
            <ac:spMk id="6" creationId="{72B1E715-2BEE-466A-AC52-4F267516E7F8}"/>
          </ac:spMkLst>
        </pc:spChg>
        <pc:spChg chg="add">
          <ac:chgData name="Yilmaz Mustafa" userId="bbcede42-c1b2-43e6-a370-e252b59f6c51" providerId="ADAL" clId="{841C3BCF-9797-44AB-A6F9-7E2BA5778821}" dt="2022-01-31T21:36:29.266" v="1395" actId="26606"/>
          <ac:spMkLst>
            <pc:docMk/>
            <pc:sldMk cId="0" sldId="283"/>
            <ac:spMk id="100" creationId="{6B5E2835-4E47-45B3-9CFE-732FF7B05472}"/>
          </ac:spMkLst>
        </pc:spChg>
        <pc:spChg chg="add">
          <ac:chgData name="Yilmaz Mustafa" userId="bbcede42-c1b2-43e6-a370-e252b59f6c51" providerId="ADAL" clId="{841C3BCF-9797-44AB-A6F9-7E2BA5778821}" dt="2022-01-31T21:36:29.266" v="1395" actId="26606"/>
          <ac:spMkLst>
            <pc:docMk/>
            <pc:sldMk cId="0" sldId="283"/>
            <ac:spMk id="102" creationId="{5B45AD5D-AA52-4F7B-9362-576A39AD9E09}"/>
          </ac:spMkLst>
        </pc:spChg>
        <pc:spChg chg="add">
          <ac:chgData name="Yilmaz Mustafa" userId="bbcede42-c1b2-43e6-a370-e252b59f6c51" providerId="ADAL" clId="{841C3BCF-9797-44AB-A6F9-7E2BA5778821}" dt="2022-01-31T21:36:29.266" v="1395" actId="26606"/>
          <ac:spMkLst>
            <pc:docMk/>
            <pc:sldMk cId="0" sldId="283"/>
            <ac:spMk id="104" creationId="{AEDD7960-4866-4399-BEF6-DD1431AB4E34}"/>
          </ac:spMkLst>
        </pc:spChg>
        <pc:spChg chg="add">
          <ac:chgData name="Yilmaz Mustafa" userId="bbcede42-c1b2-43e6-a370-e252b59f6c51" providerId="ADAL" clId="{841C3BCF-9797-44AB-A6F9-7E2BA5778821}" dt="2022-01-31T21:36:29.266" v="1395" actId="26606"/>
          <ac:spMkLst>
            <pc:docMk/>
            <pc:sldMk cId="0" sldId="283"/>
            <ac:spMk id="106" creationId="{55D4142C-5077-457F-A6AD-3FECFDB39685}"/>
          </ac:spMkLst>
        </pc:spChg>
        <pc:spChg chg="add">
          <ac:chgData name="Yilmaz Mustafa" userId="bbcede42-c1b2-43e6-a370-e252b59f6c51" providerId="ADAL" clId="{841C3BCF-9797-44AB-A6F9-7E2BA5778821}" dt="2022-01-31T21:36:29.266" v="1395" actId="26606"/>
          <ac:spMkLst>
            <pc:docMk/>
            <pc:sldMk cId="0" sldId="283"/>
            <ac:spMk id="108" creationId="{7A5F0580-5EE9-419F-96EE-B6529EF6E7D0}"/>
          </ac:spMkLst>
        </pc:spChg>
        <pc:spChg chg="mod">
          <ac:chgData name="Yilmaz Mustafa" userId="bbcede42-c1b2-43e6-a370-e252b59f6c51" providerId="ADAL" clId="{841C3BCF-9797-44AB-A6F9-7E2BA5778821}" dt="2022-01-31T21:36:29.266" v="1395" actId="26606"/>
          <ac:spMkLst>
            <pc:docMk/>
            <pc:sldMk cId="0" sldId="283"/>
            <ac:spMk id="158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37:07.909" v="1432" actId="20577"/>
          <ac:spMkLst>
            <pc:docMk/>
            <pc:sldMk cId="0" sldId="283"/>
            <ac:spMk id="159" creationId="{00000000-0000-0000-0000-000000000000}"/>
          </ac:spMkLst>
        </pc:spChg>
        <pc:graphicFrameChg chg="add del mod modGraphic">
          <ac:chgData name="Yilmaz Mustafa" userId="bbcede42-c1b2-43e6-a370-e252b59f6c51" providerId="ADAL" clId="{841C3BCF-9797-44AB-A6F9-7E2BA5778821}" dt="2022-01-31T21:34:56.783" v="1392" actId="478"/>
          <ac:graphicFrameMkLst>
            <pc:docMk/>
            <pc:sldMk cId="0" sldId="283"/>
            <ac:graphicFrameMk id="2" creationId="{40C6376F-1533-4B46-9E62-DFE5D9D4193A}"/>
          </ac:graphicFrameMkLst>
        </pc:graphicFrameChg>
        <pc:picChg chg="add mod ord">
          <ac:chgData name="Yilmaz Mustafa" userId="bbcede42-c1b2-43e6-a370-e252b59f6c51" providerId="ADAL" clId="{841C3BCF-9797-44AB-A6F9-7E2BA5778821}" dt="2022-01-31T21:37:20.799" v="1481" actId="1038"/>
          <ac:picMkLst>
            <pc:docMk/>
            <pc:sldMk cId="0" sldId="283"/>
            <ac:picMk id="4" creationId="{64B89B3F-A41D-4FAC-8EDC-38F8C3CF8860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1:39:48.403" v="1544" actId="20577"/>
        <pc:sldMkLst>
          <pc:docMk/>
          <pc:sldMk cId="0" sldId="284"/>
        </pc:sldMkLst>
        <pc:spChg chg="add">
          <ac:chgData name="Yilmaz Mustafa" userId="bbcede42-c1b2-43e6-a370-e252b59f6c51" providerId="ADAL" clId="{841C3BCF-9797-44AB-A6F9-7E2BA5778821}" dt="2022-01-31T21:39:14.556" v="1539" actId="26606"/>
          <ac:spMkLst>
            <pc:docMk/>
            <pc:sldMk cId="0" sldId="284"/>
            <ac:spMk id="104" creationId="{BACC6370-2D7E-4714-9D71-7542949D7D5D}"/>
          </ac:spMkLst>
        </pc:spChg>
        <pc:spChg chg="add">
          <ac:chgData name="Yilmaz Mustafa" userId="bbcede42-c1b2-43e6-a370-e252b59f6c51" providerId="ADAL" clId="{841C3BCF-9797-44AB-A6F9-7E2BA5778821}" dt="2022-01-31T21:39:14.556" v="1539" actId="26606"/>
          <ac:spMkLst>
            <pc:docMk/>
            <pc:sldMk cId="0" sldId="284"/>
            <ac:spMk id="106" creationId="{F68B3F68-107C-434F-AA38-110D5EA91B85}"/>
          </ac:spMkLst>
        </pc:spChg>
        <pc:spChg chg="add">
          <ac:chgData name="Yilmaz Mustafa" userId="bbcede42-c1b2-43e6-a370-e252b59f6c51" providerId="ADAL" clId="{841C3BCF-9797-44AB-A6F9-7E2BA5778821}" dt="2022-01-31T21:39:14.556" v="1539" actId="26606"/>
          <ac:spMkLst>
            <pc:docMk/>
            <pc:sldMk cId="0" sldId="284"/>
            <ac:spMk id="108" creationId="{AAD0DBB9-1A4B-4391-81D4-CB19F9AB918A}"/>
          </ac:spMkLst>
        </pc:spChg>
        <pc:spChg chg="add">
          <ac:chgData name="Yilmaz Mustafa" userId="bbcede42-c1b2-43e6-a370-e252b59f6c51" providerId="ADAL" clId="{841C3BCF-9797-44AB-A6F9-7E2BA5778821}" dt="2022-01-31T21:39:14.556" v="1539" actId="26606"/>
          <ac:spMkLst>
            <pc:docMk/>
            <pc:sldMk cId="0" sldId="284"/>
            <ac:spMk id="110" creationId="{063BBA22-50EA-4C4D-BE05-F1CE4E63AA56}"/>
          </ac:spMkLst>
        </pc:spChg>
        <pc:spChg chg="mod">
          <ac:chgData name="Yilmaz Mustafa" userId="bbcede42-c1b2-43e6-a370-e252b59f6c51" providerId="ADAL" clId="{841C3BCF-9797-44AB-A6F9-7E2BA5778821}" dt="2022-01-31T21:39:14.556" v="1539" actId="26606"/>
          <ac:spMkLst>
            <pc:docMk/>
            <pc:sldMk cId="0" sldId="284"/>
            <ac:spMk id="161" creationId="{00000000-0000-0000-0000-000000000000}"/>
          </ac:spMkLst>
        </pc:spChg>
        <pc:spChg chg="del">
          <ac:chgData name="Yilmaz Mustafa" userId="bbcede42-c1b2-43e6-a370-e252b59f6c51" providerId="ADAL" clId="{841C3BCF-9797-44AB-A6F9-7E2BA5778821}" dt="2022-01-31T21:39:14.556" v="1539" actId="26606"/>
          <ac:spMkLst>
            <pc:docMk/>
            <pc:sldMk cId="0" sldId="284"/>
            <ac:spMk id="162" creationId="{00000000-0000-0000-0000-000000000000}"/>
          </ac:spMkLst>
        </pc:spChg>
        <pc:graphicFrameChg chg="add mod">
          <ac:chgData name="Yilmaz Mustafa" userId="bbcede42-c1b2-43e6-a370-e252b59f6c51" providerId="ADAL" clId="{841C3BCF-9797-44AB-A6F9-7E2BA5778821}" dt="2022-01-31T21:39:48.403" v="1544" actId="20577"/>
          <ac:graphicFrameMkLst>
            <pc:docMk/>
            <pc:sldMk cId="0" sldId="284"/>
            <ac:graphicFrameMk id="164" creationId="{4F2B7741-ED46-4947-B51A-AE5A60825842}"/>
          </ac:graphicFrameMkLst>
        </pc:graphicFrameChg>
      </pc:sldChg>
      <pc:sldChg chg="addSp delSp modSp mod setBg">
        <pc:chgData name="Yilmaz Mustafa" userId="bbcede42-c1b2-43e6-a370-e252b59f6c51" providerId="ADAL" clId="{841C3BCF-9797-44AB-A6F9-7E2BA5778821}" dt="2022-01-31T21:43:11.453" v="1624" actId="26606"/>
        <pc:sldMkLst>
          <pc:docMk/>
          <pc:sldMk cId="0" sldId="285"/>
        </pc:sldMkLst>
        <pc:spChg chg="add del">
          <ac:chgData name="Yilmaz Mustafa" userId="bbcede42-c1b2-43e6-a370-e252b59f6c51" providerId="ADAL" clId="{841C3BCF-9797-44AB-A6F9-7E2BA5778821}" dt="2022-01-31T21:43:11.444" v="1623" actId="26606"/>
          <ac:spMkLst>
            <pc:docMk/>
            <pc:sldMk cId="0" sldId="285"/>
            <ac:spMk id="105" creationId="{EB270761-CC40-4F3F-A916-7E3BC3989348}"/>
          </ac:spMkLst>
        </pc:spChg>
        <pc:spChg chg="add del">
          <ac:chgData name="Yilmaz Mustafa" userId="bbcede42-c1b2-43e6-a370-e252b59f6c51" providerId="ADAL" clId="{841C3BCF-9797-44AB-A6F9-7E2BA5778821}" dt="2022-01-31T21:43:11.444" v="1623" actId="26606"/>
          <ac:spMkLst>
            <pc:docMk/>
            <pc:sldMk cId="0" sldId="285"/>
            <ac:spMk id="107" creationId="{2820855C-9FA4-417A-BE67-63C022F81980}"/>
          </ac:spMkLst>
        </pc:spChg>
        <pc:spChg chg="add del">
          <ac:chgData name="Yilmaz Mustafa" userId="bbcede42-c1b2-43e6-a370-e252b59f6c51" providerId="ADAL" clId="{841C3BCF-9797-44AB-A6F9-7E2BA5778821}" dt="2022-01-31T21:43:11.444" v="1623" actId="26606"/>
          <ac:spMkLst>
            <pc:docMk/>
            <pc:sldMk cId="0" sldId="285"/>
            <ac:spMk id="109" creationId="{D7E6A49B-1B06-403E-8CC5-ACB38A6BDEEB}"/>
          </ac:spMkLst>
        </pc:spChg>
        <pc:spChg chg="add">
          <ac:chgData name="Yilmaz Mustafa" userId="bbcede42-c1b2-43e6-a370-e252b59f6c51" providerId="ADAL" clId="{841C3BCF-9797-44AB-A6F9-7E2BA5778821}" dt="2022-01-31T21:43:11.453" v="1624" actId="26606"/>
          <ac:spMkLst>
            <pc:docMk/>
            <pc:sldMk cId="0" sldId="285"/>
            <ac:spMk id="111" creationId="{871AEA07-1E14-44B4-8E55-64EF049CD66F}"/>
          </ac:spMkLst>
        </pc:spChg>
        <pc:spChg chg="mod">
          <ac:chgData name="Yilmaz Mustafa" userId="bbcede42-c1b2-43e6-a370-e252b59f6c51" providerId="ADAL" clId="{841C3BCF-9797-44AB-A6F9-7E2BA5778821}" dt="2022-01-31T21:43:11.453" v="1624" actId="26606"/>
          <ac:spMkLst>
            <pc:docMk/>
            <pc:sldMk cId="0" sldId="285"/>
            <ac:spMk id="164" creationId="{00000000-0000-0000-0000-000000000000}"/>
          </ac:spMkLst>
        </pc:spChg>
        <pc:spChg chg="add">
          <ac:chgData name="Yilmaz Mustafa" userId="bbcede42-c1b2-43e6-a370-e252b59f6c51" providerId="ADAL" clId="{841C3BCF-9797-44AB-A6F9-7E2BA5778821}" dt="2022-01-31T21:43:11.453" v="1624" actId="26606"/>
          <ac:spMkLst>
            <pc:docMk/>
            <pc:sldMk cId="0" sldId="285"/>
            <ac:spMk id="166" creationId="{9095C1F4-AE7F-44E4-8693-40D3D6831140}"/>
          </ac:spMkLst>
        </pc:spChg>
        <pc:grpChg chg="add">
          <ac:chgData name="Yilmaz Mustafa" userId="bbcede42-c1b2-43e6-a370-e252b59f6c51" providerId="ADAL" clId="{841C3BCF-9797-44AB-A6F9-7E2BA5778821}" dt="2022-01-31T21:43:11.453" v="1624" actId="26606"/>
          <ac:grpSpMkLst>
            <pc:docMk/>
            <pc:sldMk cId="0" sldId="285"/>
            <ac:grpSpMk id="167" creationId="{8734DDD3-F723-4DD3-8ABE-EC0B2AC87D74}"/>
          </ac:grpSpMkLst>
        </pc:grpChg>
      </pc:sldChg>
      <pc:sldChg chg="addSp delSp modSp mod setBg addAnim">
        <pc:chgData name="Yilmaz Mustafa" userId="bbcede42-c1b2-43e6-a370-e252b59f6c51" providerId="ADAL" clId="{841C3BCF-9797-44AB-A6F9-7E2BA5778821}" dt="2022-01-31T21:43:21.725" v="1626"/>
        <pc:sldMkLst>
          <pc:docMk/>
          <pc:sldMk cId="0" sldId="286"/>
        </pc:sldMkLst>
        <pc:spChg chg="add">
          <ac:chgData name="Yilmaz Mustafa" userId="bbcede42-c1b2-43e6-a370-e252b59f6c51" providerId="ADAL" clId="{841C3BCF-9797-44AB-A6F9-7E2BA5778821}" dt="2022-01-31T21:43:21.724" v="1625" actId="26606"/>
          <ac:spMkLst>
            <pc:docMk/>
            <pc:sldMk cId="0" sldId="286"/>
            <ac:spMk id="107" creationId="{4522B21E-B2B9-4C72-9A71-C87EFD137480}"/>
          </ac:spMkLst>
        </pc:spChg>
        <pc:spChg chg="add">
          <ac:chgData name="Yilmaz Mustafa" userId="bbcede42-c1b2-43e6-a370-e252b59f6c51" providerId="ADAL" clId="{841C3BCF-9797-44AB-A6F9-7E2BA5778821}" dt="2022-01-31T21:43:21.724" v="1625" actId="26606"/>
          <ac:spMkLst>
            <pc:docMk/>
            <pc:sldMk cId="0" sldId="286"/>
            <ac:spMk id="109" creationId="{5EB7D2A2-F448-44D4-938C-DC84CBCB3B1E}"/>
          </ac:spMkLst>
        </pc:spChg>
        <pc:spChg chg="add">
          <ac:chgData name="Yilmaz Mustafa" userId="bbcede42-c1b2-43e6-a370-e252b59f6c51" providerId="ADAL" clId="{841C3BCF-9797-44AB-A6F9-7E2BA5778821}" dt="2022-01-31T21:43:21.724" v="1625" actId="26606"/>
          <ac:spMkLst>
            <pc:docMk/>
            <pc:sldMk cId="0" sldId="286"/>
            <ac:spMk id="111" creationId="{871AEA07-1E14-44B4-8E55-64EF049CD66F}"/>
          </ac:spMkLst>
        </pc:spChg>
        <pc:spChg chg="mod">
          <ac:chgData name="Yilmaz Mustafa" userId="bbcede42-c1b2-43e6-a370-e252b59f6c51" providerId="ADAL" clId="{841C3BCF-9797-44AB-A6F9-7E2BA5778821}" dt="2022-01-31T21:43:21.724" v="1625" actId="26606"/>
          <ac:spMkLst>
            <pc:docMk/>
            <pc:sldMk cId="0" sldId="286"/>
            <ac:spMk id="166" creationId="{00000000-0000-0000-0000-000000000000}"/>
          </ac:spMkLst>
        </pc:spChg>
        <pc:picChg chg="add mod">
          <ac:chgData name="Yilmaz Mustafa" userId="bbcede42-c1b2-43e6-a370-e252b59f6c51" providerId="ADAL" clId="{841C3BCF-9797-44AB-A6F9-7E2BA5778821}" dt="2022-01-31T21:40:08.114" v="1546"/>
          <ac:picMkLst>
            <pc:docMk/>
            <pc:sldMk cId="0" sldId="286"/>
            <ac:picMk id="4" creationId="{03AEF659-C494-4D14-9347-D2832A9CE3FD}"/>
          </ac:picMkLst>
        </pc:picChg>
        <pc:picChg chg="del">
          <ac:chgData name="Yilmaz Mustafa" userId="bbcede42-c1b2-43e6-a370-e252b59f6c51" providerId="ADAL" clId="{841C3BCF-9797-44AB-A6F9-7E2BA5778821}" dt="2022-01-31T21:40:07.369" v="1545" actId="478"/>
          <ac:picMkLst>
            <pc:docMk/>
            <pc:sldMk cId="0" sldId="286"/>
            <ac:picMk id="167" creationId="{00000000-0000-0000-0000-000000000000}"/>
          </ac:picMkLst>
        </pc:picChg>
        <pc:cxnChg chg="add">
          <ac:chgData name="Yilmaz Mustafa" userId="bbcede42-c1b2-43e6-a370-e252b59f6c51" providerId="ADAL" clId="{841C3BCF-9797-44AB-A6F9-7E2BA5778821}" dt="2022-01-31T21:43:21.724" v="1625" actId="26606"/>
          <ac:cxnSpMkLst>
            <pc:docMk/>
            <pc:sldMk cId="0" sldId="286"/>
            <ac:cxnSpMk id="113" creationId="{F7C8EA93-3210-4C62-99E9-153C275E3A87}"/>
          </ac:cxnSpMkLst>
        </pc:cxnChg>
      </pc:sldChg>
      <pc:sldChg chg="addSp delSp modSp mod setBg">
        <pc:chgData name="Yilmaz Mustafa" userId="bbcede42-c1b2-43e6-a370-e252b59f6c51" providerId="ADAL" clId="{841C3BCF-9797-44AB-A6F9-7E2BA5778821}" dt="2022-01-31T21:47:17.184" v="1678" actId="20577"/>
        <pc:sldMkLst>
          <pc:docMk/>
          <pc:sldMk cId="0" sldId="287"/>
        </pc:sldMkLst>
        <pc:spChg chg="add del">
          <ac:chgData name="Yilmaz Mustafa" userId="bbcede42-c1b2-43e6-a370-e252b59f6c51" providerId="ADAL" clId="{841C3BCF-9797-44AB-A6F9-7E2BA5778821}" dt="2022-01-31T21:43:50.189" v="1628" actId="26606"/>
          <ac:spMkLst>
            <pc:docMk/>
            <pc:sldMk cId="0" sldId="287"/>
            <ac:spMk id="109" creationId="{FFD48BC7-DC40-47DE-87EE-9F4B6ECB9ABB}"/>
          </ac:spMkLst>
        </pc:spChg>
        <pc:spChg chg="add del">
          <ac:chgData name="Yilmaz Mustafa" userId="bbcede42-c1b2-43e6-a370-e252b59f6c51" providerId="ADAL" clId="{841C3BCF-9797-44AB-A6F9-7E2BA5778821}" dt="2022-01-31T21:43:50.189" v="1628" actId="26606"/>
          <ac:spMkLst>
            <pc:docMk/>
            <pc:sldMk cId="0" sldId="287"/>
            <ac:spMk id="111" creationId="{E502BBC7-2C76-46F3-BC24-5985BC13DB88}"/>
          </ac:spMkLst>
        </pc:spChg>
        <pc:spChg chg="add del">
          <ac:chgData name="Yilmaz Mustafa" userId="bbcede42-c1b2-43e6-a370-e252b59f6c51" providerId="ADAL" clId="{841C3BCF-9797-44AB-A6F9-7E2BA5778821}" dt="2022-01-31T21:43:50.189" v="1628" actId="26606"/>
          <ac:spMkLst>
            <pc:docMk/>
            <pc:sldMk cId="0" sldId="287"/>
            <ac:spMk id="113" creationId="{C7F28D52-2A5F-4D23-81AE-7CB8B591C7AF}"/>
          </ac:spMkLst>
        </pc:spChg>
        <pc:spChg chg="add del">
          <ac:chgData name="Yilmaz Mustafa" userId="bbcede42-c1b2-43e6-a370-e252b59f6c51" providerId="ADAL" clId="{841C3BCF-9797-44AB-A6F9-7E2BA5778821}" dt="2022-01-31T21:43:50.189" v="1628" actId="26606"/>
          <ac:spMkLst>
            <pc:docMk/>
            <pc:sldMk cId="0" sldId="287"/>
            <ac:spMk id="115" creationId="{3629484E-3792-4B3D-89AD-7C8A1ED0E0D4}"/>
          </ac:spMkLst>
        </pc:spChg>
        <pc:spChg chg="add del">
          <ac:chgData name="Yilmaz Mustafa" userId="bbcede42-c1b2-43e6-a370-e252b59f6c51" providerId="ADAL" clId="{841C3BCF-9797-44AB-A6F9-7E2BA5778821}" dt="2022-01-31T21:43:54.659" v="1630" actId="26606"/>
          <ac:spMkLst>
            <pc:docMk/>
            <pc:sldMk cId="0" sldId="287"/>
            <ac:spMk id="117" creationId="{A6D7111A-21E5-4EE9-8A78-10E5530F0116}"/>
          </ac:spMkLst>
        </pc:spChg>
        <pc:spChg chg="add del">
          <ac:chgData name="Yilmaz Mustafa" userId="bbcede42-c1b2-43e6-a370-e252b59f6c51" providerId="ADAL" clId="{841C3BCF-9797-44AB-A6F9-7E2BA5778821}" dt="2022-01-31T21:43:54.659" v="1630" actId="26606"/>
          <ac:spMkLst>
            <pc:docMk/>
            <pc:sldMk cId="0" sldId="287"/>
            <ac:spMk id="119" creationId="{A3969E80-A77B-49FC-9122-D89AFD5EE118}"/>
          </ac:spMkLst>
        </pc:spChg>
        <pc:spChg chg="add del">
          <ac:chgData name="Yilmaz Mustafa" userId="bbcede42-c1b2-43e6-a370-e252b59f6c51" providerId="ADAL" clId="{841C3BCF-9797-44AB-A6F9-7E2BA5778821}" dt="2022-01-31T21:43:54.659" v="1630" actId="26606"/>
          <ac:spMkLst>
            <pc:docMk/>
            <pc:sldMk cId="0" sldId="287"/>
            <ac:spMk id="121" creationId="{1849CA57-76BD-4CF2-80BA-D7A46A01B7B1}"/>
          </ac:spMkLst>
        </pc:spChg>
        <pc:spChg chg="add del">
          <ac:chgData name="Yilmaz Mustafa" userId="bbcede42-c1b2-43e6-a370-e252b59f6c51" providerId="ADAL" clId="{841C3BCF-9797-44AB-A6F9-7E2BA5778821}" dt="2022-01-31T21:43:54.659" v="1630" actId="26606"/>
          <ac:spMkLst>
            <pc:docMk/>
            <pc:sldMk cId="0" sldId="287"/>
            <ac:spMk id="123" creationId="{35E9085E-E730-4768-83D4-6CB7E9897153}"/>
          </ac:spMkLst>
        </pc:spChg>
        <pc:spChg chg="add del">
          <ac:chgData name="Yilmaz Mustafa" userId="bbcede42-c1b2-43e6-a370-e252b59f6c51" providerId="ADAL" clId="{841C3BCF-9797-44AB-A6F9-7E2BA5778821}" dt="2022-01-31T21:43:54.659" v="1630" actId="26606"/>
          <ac:spMkLst>
            <pc:docMk/>
            <pc:sldMk cId="0" sldId="287"/>
            <ac:spMk id="125" creationId="{973272FE-A474-4CAE-8CA2-BCC8B476C3F4}"/>
          </ac:spMkLst>
        </pc:spChg>
        <pc:spChg chg="add del">
          <ac:chgData name="Yilmaz Mustafa" userId="bbcede42-c1b2-43e6-a370-e252b59f6c51" providerId="ADAL" clId="{841C3BCF-9797-44AB-A6F9-7E2BA5778821}" dt="2022-01-31T21:43:54.659" v="1630" actId="26606"/>
          <ac:spMkLst>
            <pc:docMk/>
            <pc:sldMk cId="0" sldId="287"/>
            <ac:spMk id="127" creationId="{E07981EA-05A6-437C-88D7-B377B92B031D}"/>
          </ac:spMkLst>
        </pc:spChg>
        <pc:spChg chg="mod">
          <ac:chgData name="Yilmaz Mustafa" userId="bbcede42-c1b2-43e6-a370-e252b59f6c51" providerId="ADAL" clId="{841C3BCF-9797-44AB-A6F9-7E2BA5778821}" dt="2022-01-31T21:47:17.184" v="1678" actId="20577"/>
          <ac:spMkLst>
            <pc:docMk/>
            <pc:sldMk cId="0" sldId="287"/>
            <ac:spMk id="168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1:43:54.659" v="1630" actId="26606"/>
          <ac:spMkLst>
            <pc:docMk/>
            <pc:sldMk cId="0" sldId="287"/>
            <ac:spMk id="170" creationId="{88294908-8B00-4F58-BBBA-20F71A40AA9E}"/>
          </ac:spMkLst>
        </pc:spChg>
        <pc:spChg chg="add del">
          <ac:chgData name="Yilmaz Mustafa" userId="bbcede42-c1b2-43e6-a370-e252b59f6c51" providerId="ADAL" clId="{841C3BCF-9797-44AB-A6F9-7E2BA5778821}" dt="2022-01-31T21:43:54.659" v="1630" actId="26606"/>
          <ac:spMkLst>
            <pc:docMk/>
            <pc:sldMk cId="0" sldId="287"/>
            <ac:spMk id="171" creationId="{4364C879-1404-4203-8E9D-CC5DE0A621A2}"/>
          </ac:spMkLst>
        </pc:spChg>
        <pc:spChg chg="add del">
          <ac:chgData name="Yilmaz Mustafa" userId="bbcede42-c1b2-43e6-a370-e252b59f6c51" providerId="ADAL" clId="{841C3BCF-9797-44AB-A6F9-7E2BA5778821}" dt="2022-01-31T21:43:54.659" v="1630" actId="26606"/>
          <ac:spMkLst>
            <pc:docMk/>
            <pc:sldMk cId="0" sldId="287"/>
            <ac:spMk id="172" creationId="{84617302-4B0D-4351-A6BB-6F0930D943AC}"/>
          </ac:spMkLst>
        </pc:spChg>
        <pc:spChg chg="add del">
          <ac:chgData name="Yilmaz Mustafa" userId="bbcede42-c1b2-43e6-a370-e252b59f6c51" providerId="ADAL" clId="{841C3BCF-9797-44AB-A6F9-7E2BA5778821}" dt="2022-01-31T21:43:54.659" v="1630" actId="26606"/>
          <ac:spMkLst>
            <pc:docMk/>
            <pc:sldMk cId="0" sldId="287"/>
            <ac:spMk id="173" creationId="{DA2C7802-C2E0-4218-8F89-8DD7CCD2CD1C}"/>
          </ac:spMkLst>
        </pc:spChg>
        <pc:spChg chg="add del">
          <ac:chgData name="Yilmaz Mustafa" userId="bbcede42-c1b2-43e6-a370-e252b59f6c51" providerId="ADAL" clId="{841C3BCF-9797-44AB-A6F9-7E2BA5778821}" dt="2022-01-31T21:43:54.659" v="1630" actId="26606"/>
          <ac:spMkLst>
            <pc:docMk/>
            <pc:sldMk cId="0" sldId="287"/>
            <ac:spMk id="183" creationId="{15E3C750-986E-4769-B1AE-49289FBEE757}"/>
          </ac:spMkLst>
        </pc:spChg>
        <pc:spChg chg="add">
          <ac:chgData name="Yilmaz Mustafa" userId="bbcede42-c1b2-43e6-a370-e252b59f6c51" providerId="ADAL" clId="{841C3BCF-9797-44AB-A6F9-7E2BA5778821}" dt="2022-01-31T21:43:54.668" v="1631" actId="26606"/>
          <ac:spMkLst>
            <pc:docMk/>
            <pc:sldMk cId="0" sldId="287"/>
            <ac:spMk id="185" creationId="{4E1BEB12-92AF-4445-98AD-4C7756E7C93B}"/>
          </ac:spMkLst>
        </pc:spChg>
        <pc:spChg chg="add">
          <ac:chgData name="Yilmaz Mustafa" userId="bbcede42-c1b2-43e6-a370-e252b59f6c51" providerId="ADAL" clId="{841C3BCF-9797-44AB-A6F9-7E2BA5778821}" dt="2022-01-31T21:43:54.668" v="1631" actId="26606"/>
          <ac:spMkLst>
            <pc:docMk/>
            <pc:sldMk cId="0" sldId="287"/>
            <ac:spMk id="186" creationId="{D0522C2C-7B5C-48A7-A969-03941E5D2E76}"/>
          </ac:spMkLst>
        </pc:spChg>
        <pc:spChg chg="add">
          <ac:chgData name="Yilmaz Mustafa" userId="bbcede42-c1b2-43e6-a370-e252b59f6c51" providerId="ADAL" clId="{841C3BCF-9797-44AB-A6F9-7E2BA5778821}" dt="2022-01-31T21:43:54.668" v="1631" actId="26606"/>
          <ac:spMkLst>
            <pc:docMk/>
            <pc:sldMk cId="0" sldId="287"/>
            <ac:spMk id="187" creationId="{9C682A1A-5B2D-4111-BBD6-620165633E5B}"/>
          </ac:spMkLst>
        </pc:spChg>
        <pc:spChg chg="add">
          <ac:chgData name="Yilmaz Mustafa" userId="bbcede42-c1b2-43e6-a370-e252b59f6c51" providerId="ADAL" clId="{841C3BCF-9797-44AB-A6F9-7E2BA5778821}" dt="2022-01-31T21:43:54.668" v="1631" actId="26606"/>
          <ac:spMkLst>
            <pc:docMk/>
            <pc:sldMk cId="0" sldId="287"/>
            <ac:spMk id="188" creationId="{D6EE29F2-D77F-4BD0-A20B-334D316A1C9D}"/>
          </ac:spMkLst>
        </pc:spChg>
        <pc:spChg chg="add">
          <ac:chgData name="Yilmaz Mustafa" userId="bbcede42-c1b2-43e6-a370-e252b59f6c51" providerId="ADAL" clId="{841C3BCF-9797-44AB-A6F9-7E2BA5778821}" dt="2022-01-31T21:43:54.668" v="1631" actId="26606"/>
          <ac:spMkLst>
            <pc:docMk/>
            <pc:sldMk cId="0" sldId="287"/>
            <ac:spMk id="189" creationId="{22D09ED2-868F-42C6-866E-F92E0CEF314F}"/>
          </ac:spMkLst>
        </pc:spChg>
        <pc:picChg chg="add mod">
          <ac:chgData name="Yilmaz Mustafa" userId="bbcede42-c1b2-43e6-a370-e252b59f6c51" providerId="ADAL" clId="{841C3BCF-9797-44AB-A6F9-7E2BA5778821}" dt="2022-01-31T21:40:12.395" v="1548"/>
          <ac:picMkLst>
            <pc:docMk/>
            <pc:sldMk cId="0" sldId="287"/>
            <ac:picMk id="4" creationId="{43AA7C09-01FB-4A1C-864D-90C944CA2E88}"/>
          </ac:picMkLst>
        </pc:picChg>
        <pc:picChg chg="del">
          <ac:chgData name="Yilmaz Mustafa" userId="bbcede42-c1b2-43e6-a370-e252b59f6c51" providerId="ADAL" clId="{841C3BCF-9797-44AB-A6F9-7E2BA5778821}" dt="2022-01-31T21:40:11.619" v="1547" actId="478"/>
          <ac:picMkLst>
            <pc:docMk/>
            <pc:sldMk cId="0" sldId="287"/>
            <ac:picMk id="169" creationId="{00000000-0000-0000-0000-000000000000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1:50:29.794" v="1706" actId="1038"/>
        <pc:sldMkLst>
          <pc:docMk/>
          <pc:sldMk cId="0" sldId="288"/>
        </pc:sldMkLst>
        <pc:spChg chg="add del">
          <ac:chgData name="Yilmaz Mustafa" userId="bbcede42-c1b2-43e6-a370-e252b59f6c51" providerId="ADAL" clId="{841C3BCF-9797-44AB-A6F9-7E2BA5778821}" dt="2022-01-31T21:44:15.136" v="1633" actId="26606"/>
          <ac:spMkLst>
            <pc:docMk/>
            <pc:sldMk cId="0" sldId="288"/>
            <ac:spMk id="112" creationId="{8B9AA7C6-5E5A-498E-A6DF-A943376E09BC}"/>
          </ac:spMkLst>
        </pc:spChg>
        <pc:spChg chg="add del">
          <ac:chgData name="Yilmaz Mustafa" userId="bbcede42-c1b2-43e6-a370-e252b59f6c51" providerId="ADAL" clId="{841C3BCF-9797-44AB-A6F9-7E2BA5778821}" dt="2022-01-31T21:44:15.136" v="1633" actId="26606"/>
          <ac:spMkLst>
            <pc:docMk/>
            <pc:sldMk cId="0" sldId="288"/>
            <ac:spMk id="118" creationId="{81E140AE-0ABF-47C8-BF32-7D2F0CF2BA44}"/>
          </ac:spMkLst>
        </pc:spChg>
        <pc:spChg chg="add del">
          <ac:chgData name="Yilmaz Mustafa" userId="bbcede42-c1b2-43e6-a370-e252b59f6c51" providerId="ADAL" clId="{841C3BCF-9797-44AB-A6F9-7E2BA5778821}" dt="2022-01-31T21:44:15.136" v="1633" actId="26606"/>
          <ac:spMkLst>
            <pc:docMk/>
            <pc:sldMk cId="0" sldId="288"/>
            <ac:spMk id="120" creationId="{CBC4F608-B4B8-48C3-9572-C0F061B1CD99}"/>
          </ac:spMkLst>
        </pc:spChg>
        <pc:spChg chg="mod">
          <ac:chgData name="Yilmaz Mustafa" userId="bbcede42-c1b2-43e6-a370-e252b59f6c51" providerId="ADAL" clId="{841C3BCF-9797-44AB-A6F9-7E2BA5778821}" dt="2022-01-31T21:44:15.539" v="1634" actId="26606"/>
          <ac:spMkLst>
            <pc:docMk/>
            <pc:sldMk cId="0" sldId="288"/>
            <ac:spMk id="170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50:29.794" v="1706" actId="1038"/>
          <ac:spMkLst>
            <pc:docMk/>
            <pc:sldMk cId="0" sldId="288"/>
            <ac:spMk id="171" creationId="{00000000-0000-0000-0000-000000000000}"/>
          </ac:spMkLst>
        </pc:spChg>
        <pc:spChg chg="add">
          <ac:chgData name="Yilmaz Mustafa" userId="bbcede42-c1b2-43e6-a370-e252b59f6c51" providerId="ADAL" clId="{841C3BCF-9797-44AB-A6F9-7E2BA5778821}" dt="2022-01-31T21:44:15.539" v="1634" actId="26606"/>
          <ac:spMkLst>
            <pc:docMk/>
            <pc:sldMk cId="0" sldId="288"/>
            <ac:spMk id="173" creationId="{5C8908E2-EE49-44D2-9428-A28D2312A8D5}"/>
          </ac:spMkLst>
        </pc:spChg>
        <pc:spChg chg="add">
          <ac:chgData name="Yilmaz Mustafa" userId="bbcede42-c1b2-43e6-a370-e252b59f6c51" providerId="ADAL" clId="{841C3BCF-9797-44AB-A6F9-7E2BA5778821}" dt="2022-01-31T21:44:15.539" v="1634" actId="26606"/>
          <ac:spMkLst>
            <pc:docMk/>
            <pc:sldMk cId="0" sldId="288"/>
            <ac:spMk id="176" creationId="{BD92035A-AA2F-4CD8-A556-1CE8BDEC75BD}"/>
          </ac:spMkLst>
        </pc:spChg>
        <pc:spChg chg="add">
          <ac:chgData name="Yilmaz Mustafa" userId="bbcede42-c1b2-43e6-a370-e252b59f6c51" providerId="ADAL" clId="{841C3BCF-9797-44AB-A6F9-7E2BA5778821}" dt="2022-01-31T21:44:15.539" v="1634" actId="26606"/>
          <ac:spMkLst>
            <pc:docMk/>
            <pc:sldMk cId="0" sldId="288"/>
            <ac:spMk id="177" creationId="{ED888B23-07FA-482A-96DF-47E31AF1A603}"/>
          </ac:spMkLst>
        </pc:spChg>
        <pc:grpChg chg="add del">
          <ac:chgData name="Yilmaz Mustafa" userId="bbcede42-c1b2-43e6-a370-e252b59f6c51" providerId="ADAL" clId="{841C3BCF-9797-44AB-A6F9-7E2BA5778821}" dt="2022-01-31T21:44:15.136" v="1633" actId="26606"/>
          <ac:grpSpMkLst>
            <pc:docMk/>
            <pc:sldMk cId="0" sldId="288"/>
            <ac:grpSpMk id="114" creationId="{83EAB11A-76F7-48F4-9B4F-5BFDF4BF9670}"/>
          </ac:grpSpMkLst>
        </pc:grpChg>
        <pc:grpChg chg="add">
          <ac:chgData name="Yilmaz Mustafa" userId="bbcede42-c1b2-43e6-a370-e252b59f6c51" providerId="ADAL" clId="{841C3BCF-9797-44AB-A6F9-7E2BA5778821}" dt="2022-01-31T21:44:15.539" v="1634" actId="26606"/>
          <ac:grpSpMkLst>
            <pc:docMk/>
            <pc:sldMk cId="0" sldId="288"/>
            <ac:grpSpMk id="174" creationId="{5D1A9D8B-3117-4D9D-BDA4-DD81895098B0}"/>
          </ac:grpSpMkLst>
        </pc:grpChg>
        <pc:picChg chg="add mod">
          <ac:chgData name="Yilmaz Mustafa" userId="bbcede42-c1b2-43e6-a370-e252b59f6c51" providerId="ADAL" clId="{841C3BCF-9797-44AB-A6F9-7E2BA5778821}" dt="2022-01-31T21:40:18.066" v="1550"/>
          <ac:picMkLst>
            <pc:docMk/>
            <pc:sldMk cId="0" sldId="288"/>
            <ac:picMk id="5" creationId="{A57C3D03-E0A4-4943-A92C-4335EF3B5B66}"/>
          </ac:picMkLst>
        </pc:picChg>
        <pc:picChg chg="del">
          <ac:chgData name="Yilmaz Mustafa" userId="bbcede42-c1b2-43e6-a370-e252b59f6c51" providerId="ADAL" clId="{841C3BCF-9797-44AB-A6F9-7E2BA5778821}" dt="2022-01-31T21:40:16.655" v="1549" actId="478"/>
          <ac:picMkLst>
            <pc:docMk/>
            <pc:sldMk cId="0" sldId="288"/>
            <ac:picMk id="172" creationId="{00000000-0000-0000-0000-000000000000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1:50:57.534" v="1736" actId="1037"/>
        <pc:sldMkLst>
          <pc:docMk/>
          <pc:sldMk cId="0" sldId="289"/>
        </pc:sldMkLst>
        <pc:spChg chg="add">
          <ac:chgData name="Yilmaz Mustafa" userId="bbcede42-c1b2-43e6-a370-e252b59f6c51" providerId="ADAL" clId="{841C3BCF-9797-44AB-A6F9-7E2BA5778821}" dt="2022-01-31T21:46:34.168" v="1657" actId="26606"/>
          <ac:spMkLst>
            <pc:docMk/>
            <pc:sldMk cId="0" sldId="289"/>
            <ac:spMk id="115" creationId="{081EA652-8C6A-4E69-BEB9-170809474553}"/>
          </ac:spMkLst>
        </pc:spChg>
        <pc:spChg chg="add">
          <ac:chgData name="Yilmaz Mustafa" userId="bbcede42-c1b2-43e6-a370-e252b59f6c51" providerId="ADAL" clId="{841C3BCF-9797-44AB-A6F9-7E2BA5778821}" dt="2022-01-31T21:46:34.168" v="1657" actId="26606"/>
          <ac:spMkLst>
            <pc:docMk/>
            <pc:sldMk cId="0" sldId="289"/>
            <ac:spMk id="117" creationId="{5298780A-33B9-4EA2-8F67-DE68AD62841B}"/>
          </ac:spMkLst>
        </pc:spChg>
        <pc:spChg chg="add">
          <ac:chgData name="Yilmaz Mustafa" userId="bbcede42-c1b2-43e6-a370-e252b59f6c51" providerId="ADAL" clId="{841C3BCF-9797-44AB-A6F9-7E2BA5778821}" dt="2022-01-31T21:46:34.168" v="1657" actId="26606"/>
          <ac:spMkLst>
            <pc:docMk/>
            <pc:sldMk cId="0" sldId="289"/>
            <ac:spMk id="119" creationId="{7F488E8B-4E1E-4402-8935-D4E6C02615C7}"/>
          </ac:spMkLst>
        </pc:spChg>
        <pc:spChg chg="mod">
          <ac:chgData name="Yilmaz Mustafa" userId="bbcede42-c1b2-43e6-a370-e252b59f6c51" providerId="ADAL" clId="{841C3BCF-9797-44AB-A6F9-7E2BA5778821}" dt="2022-01-31T21:46:34.168" v="1657" actId="26606"/>
          <ac:spMkLst>
            <pc:docMk/>
            <pc:sldMk cId="0" sldId="289"/>
            <ac:spMk id="173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50:57.534" v="1736" actId="1037"/>
          <ac:spMkLst>
            <pc:docMk/>
            <pc:sldMk cId="0" sldId="289"/>
            <ac:spMk id="174" creationId="{00000000-0000-0000-0000-000000000000}"/>
          </ac:spMkLst>
        </pc:spChg>
        <pc:picChg chg="add mod">
          <ac:chgData name="Yilmaz Mustafa" userId="bbcede42-c1b2-43e6-a370-e252b59f6c51" providerId="ADAL" clId="{841C3BCF-9797-44AB-A6F9-7E2BA5778821}" dt="2022-01-31T21:40:31.090" v="1568"/>
          <ac:picMkLst>
            <pc:docMk/>
            <pc:sldMk cId="0" sldId="289"/>
            <ac:picMk id="5" creationId="{FD6B2BDF-2D18-4996-81E7-3C7A26A8EAC2}"/>
          </ac:picMkLst>
        </pc:picChg>
        <pc:picChg chg="del">
          <ac:chgData name="Yilmaz Mustafa" userId="bbcede42-c1b2-43e6-a370-e252b59f6c51" providerId="ADAL" clId="{841C3BCF-9797-44AB-A6F9-7E2BA5778821}" dt="2022-01-31T21:40:30.063" v="1567" actId="478"/>
          <ac:picMkLst>
            <pc:docMk/>
            <pc:sldMk cId="0" sldId="289"/>
            <ac:picMk id="175" creationId="{00000000-0000-0000-0000-000000000000}"/>
          </ac:picMkLst>
        </pc:picChg>
        <pc:cxnChg chg="add">
          <ac:chgData name="Yilmaz Mustafa" userId="bbcede42-c1b2-43e6-a370-e252b59f6c51" providerId="ADAL" clId="{841C3BCF-9797-44AB-A6F9-7E2BA5778821}" dt="2022-01-31T21:46:34.168" v="1657" actId="26606"/>
          <ac:cxnSpMkLst>
            <pc:docMk/>
            <pc:sldMk cId="0" sldId="289"/>
            <ac:cxnSpMk id="121" creationId="{23AAC9B5-8015-485C-ACF9-A750390E9A56}"/>
          </ac:cxnSpMkLst>
        </pc:cxnChg>
      </pc:sldChg>
      <pc:sldChg chg="addSp delSp modSp mod setBg">
        <pc:chgData name="Yilmaz Mustafa" userId="bbcede42-c1b2-43e6-a370-e252b59f6c51" providerId="ADAL" clId="{841C3BCF-9797-44AB-A6F9-7E2BA5778821}" dt="2022-01-31T21:54:26.376" v="1861" actId="20577"/>
        <pc:sldMkLst>
          <pc:docMk/>
          <pc:sldMk cId="0" sldId="290"/>
        </pc:sldMkLst>
        <pc:spChg chg="mod">
          <ac:chgData name="Yilmaz Mustafa" userId="bbcede42-c1b2-43e6-a370-e252b59f6c51" providerId="ADAL" clId="{841C3BCF-9797-44AB-A6F9-7E2BA5778821}" dt="2022-01-31T21:52:14.264" v="1738" actId="26606"/>
          <ac:spMkLst>
            <pc:docMk/>
            <pc:sldMk cId="0" sldId="290"/>
            <ac:spMk id="176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54:26.376" v="1861" actId="20577"/>
          <ac:spMkLst>
            <pc:docMk/>
            <pc:sldMk cId="0" sldId="290"/>
            <ac:spMk id="177" creationId="{00000000-0000-0000-0000-000000000000}"/>
          </ac:spMkLst>
        </pc:spChg>
        <pc:spChg chg="add">
          <ac:chgData name="Yilmaz Mustafa" userId="bbcede42-c1b2-43e6-a370-e252b59f6c51" providerId="ADAL" clId="{841C3BCF-9797-44AB-A6F9-7E2BA5778821}" dt="2022-01-31T21:52:14.264" v="1738" actId="26606"/>
          <ac:spMkLst>
            <pc:docMk/>
            <pc:sldMk cId="0" sldId="290"/>
            <ac:spMk id="192" creationId="{0288C6B4-AFC3-407F-A595-EFFD38D4CCAF}"/>
          </ac:spMkLst>
        </pc:spChg>
        <pc:spChg chg="add">
          <ac:chgData name="Yilmaz Mustafa" userId="bbcede42-c1b2-43e6-a370-e252b59f6c51" providerId="ADAL" clId="{841C3BCF-9797-44AB-A6F9-7E2BA5778821}" dt="2022-01-31T21:52:14.264" v="1738" actId="26606"/>
          <ac:spMkLst>
            <pc:docMk/>
            <pc:sldMk cId="0" sldId="290"/>
            <ac:spMk id="193" creationId="{CF236821-17FE-429B-8D2C-08E13A64EA40}"/>
          </ac:spMkLst>
        </pc:spChg>
        <pc:spChg chg="add">
          <ac:chgData name="Yilmaz Mustafa" userId="bbcede42-c1b2-43e6-a370-e252b59f6c51" providerId="ADAL" clId="{841C3BCF-9797-44AB-A6F9-7E2BA5778821}" dt="2022-01-31T21:52:14.264" v="1738" actId="26606"/>
          <ac:spMkLst>
            <pc:docMk/>
            <pc:sldMk cId="0" sldId="290"/>
            <ac:spMk id="194" creationId="{C0BDBCD2-E081-43AB-9119-C55465E59757}"/>
          </ac:spMkLst>
        </pc:spChg>
        <pc:spChg chg="add">
          <ac:chgData name="Yilmaz Mustafa" userId="bbcede42-c1b2-43e6-a370-e252b59f6c51" providerId="ADAL" clId="{841C3BCF-9797-44AB-A6F9-7E2BA5778821}" dt="2022-01-31T21:52:14.264" v="1738" actId="26606"/>
          <ac:spMkLst>
            <pc:docMk/>
            <pc:sldMk cId="0" sldId="290"/>
            <ac:spMk id="195" creationId="{98E79BE4-34FE-485A-98A5-92CE8F7C4743}"/>
          </ac:spMkLst>
        </pc:spChg>
        <pc:spChg chg="add">
          <ac:chgData name="Yilmaz Mustafa" userId="bbcede42-c1b2-43e6-a370-e252b59f6c51" providerId="ADAL" clId="{841C3BCF-9797-44AB-A6F9-7E2BA5778821}" dt="2022-01-31T21:52:14.264" v="1738" actId="26606"/>
          <ac:spMkLst>
            <pc:docMk/>
            <pc:sldMk cId="0" sldId="290"/>
            <ac:spMk id="196" creationId="{7A5F0580-5EE9-419F-96EE-B6529EF6E7D0}"/>
          </ac:spMkLst>
        </pc:spChg>
        <pc:picChg chg="add mod ord">
          <ac:chgData name="Yilmaz Mustafa" userId="bbcede42-c1b2-43e6-a370-e252b59f6c51" providerId="ADAL" clId="{841C3BCF-9797-44AB-A6F9-7E2BA5778821}" dt="2022-01-31T21:52:14.264" v="1738" actId="26606"/>
          <ac:picMkLst>
            <pc:docMk/>
            <pc:sldMk cId="0" sldId="290"/>
            <ac:picMk id="5" creationId="{E3EE5C48-2986-4C63-926D-B987F203CB9E}"/>
          </ac:picMkLst>
        </pc:picChg>
        <pc:picChg chg="del">
          <ac:chgData name="Yilmaz Mustafa" userId="bbcede42-c1b2-43e6-a370-e252b59f6c51" providerId="ADAL" clId="{841C3BCF-9797-44AB-A6F9-7E2BA5778821}" dt="2022-01-31T21:40:34.329" v="1569" actId="478"/>
          <ac:picMkLst>
            <pc:docMk/>
            <pc:sldMk cId="0" sldId="290"/>
            <ac:picMk id="178" creationId="{00000000-0000-0000-0000-000000000000}"/>
          </ac:picMkLst>
        </pc:picChg>
        <pc:picChg chg="add mod">
          <ac:chgData name="Yilmaz Mustafa" userId="bbcede42-c1b2-43e6-a370-e252b59f6c51" providerId="ADAL" clId="{841C3BCF-9797-44AB-A6F9-7E2BA5778821}" dt="2022-01-31T21:52:14.264" v="1738" actId="26606"/>
          <ac:picMkLst>
            <pc:docMk/>
            <pc:sldMk cId="0" sldId="290"/>
            <ac:picMk id="2050" creationId="{03D123D7-5655-4FB7-B5ED-7ACB2FAE8941}"/>
          </ac:picMkLst>
        </pc:picChg>
      </pc:sldChg>
      <pc:sldChg chg="addSp delSp modSp del mod">
        <pc:chgData name="Yilmaz Mustafa" userId="bbcede42-c1b2-43e6-a370-e252b59f6c51" providerId="ADAL" clId="{841C3BCF-9797-44AB-A6F9-7E2BA5778821}" dt="2022-01-31T21:55:37.787" v="1862" actId="2696"/>
        <pc:sldMkLst>
          <pc:docMk/>
          <pc:sldMk cId="0" sldId="291"/>
        </pc:sldMkLst>
        <pc:spChg chg="mod">
          <ac:chgData name="Yilmaz Mustafa" userId="bbcede42-c1b2-43e6-a370-e252b59f6c51" providerId="ADAL" clId="{841C3BCF-9797-44AB-A6F9-7E2BA5778821}" dt="2022-01-31T21:45:39.709" v="1645" actId="122"/>
          <ac:spMkLst>
            <pc:docMk/>
            <pc:sldMk cId="0" sldId="291"/>
            <ac:spMk id="179" creationId="{00000000-0000-0000-0000-000000000000}"/>
          </ac:spMkLst>
        </pc:spChg>
        <pc:spChg chg="mod">
          <ac:chgData name="Yilmaz Mustafa" userId="bbcede42-c1b2-43e6-a370-e252b59f6c51" providerId="ADAL" clId="{841C3BCF-9797-44AB-A6F9-7E2BA5778821}" dt="2022-01-31T21:19:21.775" v="1194" actId="33524"/>
          <ac:spMkLst>
            <pc:docMk/>
            <pc:sldMk cId="0" sldId="291"/>
            <ac:spMk id="180" creationId="{00000000-0000-0000-0000-000000000000}"/>
          </ac:spMkLst>
        </pc:spChg>
        <pc:picChg chg="add mod">
          <ac:chgData name="Yilmaz Mustafa" userId="bbcede42-c1b2-43e6-a370-e252b59f6c51" providerId="ADAL" clId="{841C3BCF-9797-44AB-A6F9-7E2BA5778821}" dt="2022-01-31T21:40:39.048" v="1572"/>
          <ac:picMkLst>
            <pc:docMk/>
            <pc:sldMk cId="0" sldId="291"/>
            <ac:picMk id="5" creationId="{BE0240B5-C98E-4291-8617-4B8EA54E7530}"/>
          </ac:picMkLst>
        </pc:picChg>
        <pc:picChg chg="del">
          <ac:chgData name="Yilmaz Mustafa" userId="bbcede42-c1b2-43e6-a370-e252b59f6c51" providerId="ADAL" clId="{841C3BCF-9797-44AB-A6F9-7E2BA5778821}" dt="2022-01-31T21:40:38.075" v="1571" actId="478"/>
          <ac:picMkLst>
            <pc:docMk/>
            <pc:sldMk cId="0" sldId="291"/>
            <ac:picMk id="181" creationId="{00000000-0000-0000-0000-000000000000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1:57:03.324" v="1921" actId="26606"/>
        <pc:sldMkLst>
          <pc:docMk/>
          <pc:sldMk cId="0" sldId="292"/>
        </pc:sldMkLst>
        <pc:spChg chg="mod">
          <ac:chgData name="Yilmaz Mustafa" userId="bbcede42-c1b2-43e6-a370-e252b59f6c51" providerId="ADAL" clId="{841C3BCF-9797-44AB-A6F9-7E2BA5778821}" dt="2022-01-31T21:57:03.324" v="1921" actId="26606"/>
          <ac:spMkLst>
            <pc:docMk/>
            <pc:sldMk cId="0" sldId="292"/>
            <ac:spMk id="182" creationId="{00000000-0000-0000-0000-000000000000}"/>
          </ac:spMkLst>
        </pc:spChg>
        <pc:spChg chg="add">
          <ac:chgData name="Yilmaz Mustafa" userId="bbcede42-c1b2-43e6-a370-e252b59f6c51" providerId="ADAL" clId="{841C3BCF-9797-44AB-A6F9-7E2BA5778821}" dt="2022-01-31T21:57:03.324" v="1921" actId="26606"/>
          <ac:spMkLst>
            <pc:docMk/>
            <pc:sldMk cId="0" sldId="292"/>
            <ac:spMk id="192" creationId="{E30408B7-02B2-4EC4-8EE8-B53E74642A86}"/>
          </ac:spMkLst>
        </pc:spChg>
        <pc:grpChg chg="add">
          <ac:chgData name="Yilmaz Mustafa" userId="bbcede42-c1b2-43e6-a370-e252b59f6c51" providerId="ADAL" clId="{841C3BCF-9797-44AB-A6F9-7E2BA5778821}" dt="2022-01-31T21:57:03.324" v="1921" actId="26606"/>
          <ac:grpSpMkLst>
            <pc:docMk/>
            <pc:sldMk cId="0" sldId="292"/>
            <ac:grpSpMk id="193" creationId="{3CA30F3A-949D-4014-A5BD-809F81E84132}"/>
          </ac:grpSpMkLst>
        </pc:grpChg>
        <pc:picChg chg="add mod ord">
          <ac:chgData name="Yilmaz Mustafa" userId="bbcede42-c1b2-43e6-a370-e252b59f6c51" providerId="ADAL" clId="{841C3BCF-9797-44AB-A6F9-7E2BA5778821}" dt="2022-01-31T21:57:03.324" v="1921" actId="26606"/>
          <ac:picMkLst>
            <pc:docMk/>
            <pc:sldMk cId="0" sldId="292"/>
            <ac:picMk id="4" creationId="{72466EB8-FB21-4B0A-A92F-0240148CC968}"/>
          </ac:picMkLst>
        </pc:picChg>
        <pc:picChg chg="del">
          <ac:chgData name="Yilmaz Mustafa" userId="bbcede42-c1b2-43e6-a370-e252b59f6c51" providerId="ADAL" clId="{841C3BCF-9797-44AB-A6F9-7E2BA5778821}" dt="2022-01-31T21:40:42.638" v="1573" actId="478"/>
          <ac:picMkLst>
            <pc:docMk/>
            <pc:sldMk cId="0" sldId="292"/>
            <ac:picMk id="183" creationId="{00000000-0000-0000-0000-000000000000}"/>
          </ac:picMkLst>
        </pc:picChg>
        <pc:picChg chg="add mod">
          <ac:chgData name="Yilmaz Mustafa" userId="bbcede42-c1b2-43e6-a370-e252b59f6c51" providerId="ADAL" clId="{841C3BCF-9797-44AB-A6F9-7E2BA5778821}" dt="2022-01-31T21:57:03.324" v="1921" actId="26606"/>
          <ac:picMkLst>
            <pc:docMk/>
            <pc:sldMk cId="0" sldId="292"/>
            <ac:picMk id="3074" creationId="{72AE4483-0C4D-4B9E-8542-E332E3822024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1:58:12.279" v="1945"/>
        <pc:sldMkLst>
          <pc:docMk/>
          <pc:sldMk cId="0" sldId="293"/>
        </pc:sldMkLst>
        <pc:spChg chg="add">
          <ac:chgData name="Yilmaz Mustafa" userId="bbcede42-c1b2-43e6-a370-e252b59f6c51" providerId="ADAL" clId="{841C3BCF-9797-44AB-A6F9-7E2BA5778821}" dt="2022-01-31T21:57:12.381" v="1922" actId="26606"/>
          <ac:spMkLst>
            <pc:docMk/>
            <pc:sldMk cId="0" sldId="293"/>
            <ac:spMk id="127" creationId="{7517A47C-B2E5-4B79-8061-D74B1311AF6E}"/>
          </ac:spMkLst>
        </pc:spChg>
        <pc:spChg chg="mod">
          <ac:chgData name="Yilmaz Mustafa" userId="bbcede42-c1b2-43e6-a370-e252b59f6c51" providerId="ADAL" clId="{841C3BCF-9797-44AB-A6F9-7E2BA5778821}" dt="2022-01-31T21:57:12.381" v="1922" actId="26606"/>
          <ac:spMkLst>
            <pc:docMk/>
            <pc:sldMk cId="0" sldId="293"/>
            <ac:spMk id="184" creationId="{00000000-0000-0000-0000-000000000000}"/>
          </ac:spMkLst>
        </pc:spChg>
        <pc:spChg chg="del">
          <ac:chgData name="Yilmaz Mustafa" userId="bbcede42-c1b2-43e6-a370-e252b59f6c51" providerId="ADAL" clId="{841C3BCF-9797-44AB-A6F9-7E2BA5778821}" dt="2022-01-31T21:57:12.381" v="1922" actId="26606"/>
          <ac:spMkLst>
            <pc:docMk/>
            <pc:sldMk cId="0" sldId="293"/>
            <ac:spMk id="185" creationId="{00000000-0000-0000-0000-000000000000}"/>
          </ac:spMkLst>
        </pc:spChg>
        <pc:spChg chg="add">
          <ac:chgData name="Yilmaz Mustafa" userId="bbcede42-c1b2-43e6-a370-e252b59f6c51" providerId="ADAL" clId="{841C3BCF-9797-44AB-A6F9-7E2BA5778821}" dt="2022-01-31T21:57:12.381" v="1922" actId="26606"/>
          <ac:spMkLst>
            <pc:docMk/>
            <pc:sldMk cId="0" sldId="293"/>
            <ac:spMk id="192" creationId="{C505E780-2083-4CB5-A42A-5E0E2908ECC3}"/>
          </ac:spMkLst>
        </pc:spChg>
        <pc:spChg chg="add">
          <ac:chgData name="Yilmaz Mustafa" userId="bbcede42-c1b2-43e6-a370-e252b59f6c51" providerId="ADAL" clId="{841C3BCF-9797-44AB-A6F9-7E2BA5778821}" dt="2022-01-31T21:57:12.381" v="1922" actId="26606"/>
          <ac:spMkLst>
            <pc:docMk/>
            <pc:sldMk cId="0" sldId="293"/>
            <ac:spMk id="194" creationId="{D2C0AE1C-0118-41AE-8A10-7CDCBF10E96F}"/>
          </ac:spMkLst>
        </pc:spChg>
        <pc:spChg chg="add">
          <ac:chgData name="Yilmaz Mustafa" userId="bbcede42-c1b2-43e6-a370-e252b59f6c51" providerId="ADAL" clId="{841C3BCF-9797-44AB-A6F9-7E2BA5778821}" dt="2022-01-31T21:57:12.381" v="1922" actId="26606"/>
          <ac:spMkLst>
            <pc:docMk/>
            <pc:sldMk cId="0" sldId="293"/>
            <ac:spMk id="196" creationId="{463EEC44-1BA3-44ED-81FC-A644B04B2A44}"/>
          </ac:spMkLst>
        </pc:spChg>
        <pc:graphicFrameChg chg="add mod">
          <ac:chgData name="Yilmaz Mustafa" userId="bbcede42-c1b2-43e6-a370-e252b59f6c51" providerId="ADAL" clId="{841C3BCF-9797-44AB-A6F9-7E2BA5778821}" dt="2022-01-31T21:58:12.279" v="1945"/>
          <ac:graphicFrameMkLst>
            <pc:docMk/>
            <pc:sldMk cId="0" sldId="293"/>
            <ac:graphicFrameMk id="187" creationId="{49626409-891B-44E8-A975-3DBD0E4523E9}"/>
          </ac:graphicFrameMkLst>
        </pc:graphicFrameChg>
        <pc:picChg chg="add mod">
          <ac:chgData name="Yilmaz Mustafa" userId="bbcede42-c1b2-43e6-a370-e252b59f6c51" providerId="ADAL" clId="{841C3BCF-9797-44AB-A6F9-7E2BA5778821}" dt="2022-01-31T21:40:47.711" v="1576"/>
          <ac:picMkLst>
            <pc:docMk/>
            <pc:sldMk cId="0" sldId="293"/>
            <ac:picMk id="5" creationId="{AD090FD0-1606-4064-8B6F-BCA35C1F4CD3}"/>
          </ac:picMkLst>
        </pc:picChg>
        <pc:picChg chg="del">
          <ac:chgData name="Yilmaz Mustafa" userId="bbcede42-c1b2-43e6-a370-e252b59f6c51" providerId="ADAL" clId="{841C3BCF-9797-44AB-A6F9-7E2BA5778821}" dt="2022-01-31T21:40:46.545" v="1575" actId="478"/>
          <ac:picMkLst>
            <pc:docMk/>
            <pc:sldMk cId="0" sldId="293"/>
            <ac:picMk id="186" creationId="{00000000-0000-0000-0000-000000000000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2:02:56.818" v="2068" actId="20577"/>
        <pc:sldMkLst>
          <pc:docMk/>
          <pc:sldMk cId="0" sldId="294"/>
        </pc:sldMkLst>
        <pc:spChg chg="mod">
          <ac:chgData name="Yilmaz Mustafa" userId="bbcede42-c1b2-43e6-a370-e252b59f6c51" providerId="ADAL" clId="{841C3BCF-9797-44AB-A6F9-7E2BA5778821}" dt="2022-01-31T21:59:11.950" v="1950" actId="26606"/>
          <ac:spMkLst>
            <pc:docMk/>
            <pc:sldMk cId="0" sldId="294"/>
            <ac:spMk id="187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1:59:11.950" v="1950" actId="26606"/>
          <ac:spMkLst>
            <pc:docMk/>
            <pc:sldMk cId="0" sldId="294"/>
            <ac:spMk id="188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1:59:11.928" v="1949" actId="26606"/>
          <ac:spMkLst>
            <pc:docMk/>
            <pc:sldMk cId="0" sldId="294"/>
            <ac:spMk id="194" creationId="{C05CBC3C-2E5A-4839-8B9B-2E5A6ADF0F58}"/>
          </ac:spMkLst>
        </pc:spChg>
        <pc:spChg chg="add del">
          <ac:chgData name="Yilmaz Mustafa" userId="bbcede42-c1b2-43e6-a370-e252b59f6c51" providerId="ADAL" clId="{841C3BCF-9797-44AB-A6F9-7E2BA5778821}" dt="2022-01-31T21:59:11.928" v="1949" actId="26606"/>
          <ac:spMkLst>
            <pc:docMk/>
            <pc:sldMk cId="0" sldId="294"/>
            <ac:spMk id="196" creationId="{DB5B423A-57CC-4C58-AA26-8E2E862B03A0}"/>
          </ac:spMkLst>
        </pc:spChg>
        <pc:graphicFrameChg chg="add del">
          <ac:chgData name="Yilmaz Mustafa" userId="bbcede42-c1b2-43e6-a370-e252b59f6c51" providerId="ADAL" clId="{841C3BCF-9797-44AB-A6F9-7E2BA5778821}" dt="2022-01-31T21:59:11.928" v="1949" actId="26606"/>
          <ac:graphicFrameMkLst>
            <pc:docMk/>
            <pc:sldMk cId="0" sldId="294"/>
            <ac:graphicFrameMk id="190" creationId="{277602C5-7B39-43E0-954D-65195B6CBEA0}"/>
          </ac:graphicFrameMkLst>
        </pc:graphicFrameChg>
        <pc:graphicFrameChg chg="add mod">
          <ac:chgData name="Yilmaz Mustafa" userId="bbcede42-c1b2-43e6-a370-e252b59f6c51" providerId="ADAL" clId="{841C3BCF-9797-44AB-A6F9-7E2BA5778821}" dt="2022-01-31T22:02:56.818" v="2068" actId="20577"/>
          <ac:graphicFrameMkLst>
            <pc:docMk/>
            <pc:sldMk cId="0" sldId="294"/>
            <ac:graphicFrameMk id="198" creationId="{2D0283E7-5AF9-4E09-BCD6-A6E6B05C4CD1}"/>
          </ac:graphicFrameMkLst>
        </pc:graphicFrameChg>
        <pc:picChg chg="add del mod">
          <ac:chgData name="Yilmaz Mustafa" userId="bbcede42-c1b2-43e6-a370-e252b59f6c51" providerId="ADAL" clId="{841C3BCF-9797-44AB-A6F9-7E2BA5778821}" dt="2022-01-31T21:58:55.281" v="1947" actId="478"/>
          <ac:picMkLst>
            <pc:docMk/>
            <pc:sldMk cId="0" sldId="294"/>
            <ac:picMk id="3" creationId="{20BC6833-8213-4D42-8C2E-4BE7E926B0A2}"/>
          </ac:picMkLst>
        </pc:picChg>
        <pc:picChg chg="add mod">
          <ac:chgData name="Yilmaz Mustafa" userId="bbcede42-c1b2-43e6-a370-e252b59f6c51" providerId="ADAL" clId="{841C3BCF-9797-44AB-A6F9-7E2BA5778821}" dt="2022-01-31T21:41:10.873" v="1596"/>
          <ac:picMkLst>
            <pc:docMk/>
            <pc:sldMk cId="0" sldId="294"/>
            <ac:picMk id="5" creationId="{3EC0D2AC-69FE-430F-8B3D-85A99A2819A2}"/>
          </ac:picMkLst>
        </pc:picChg>
        <pc:picChg chg="del">
          <ac:chgData name="Yilmaz Mustafa" userId="bbcede42-c1b2-43e6-a370-e252b59f6c51" providerId="ADAL" clId="{841C3BCF-9797-44AB-A6F9-7E2BA5778821}" dt="2022-01-31T21:41:09.833" v="1595" actId="478"/>
          <ac:picMkLst>
            <pc:docMk/>
            <pc:sldMk cId="0" sldId="294"/>
            <ac:picMk id="189" creationId="{00000000-0000-0000-0000-000000000000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2:01:34.089" v="1993" actId="20577"/>
        <pc:sldMkLst>
          <pc:docMk/>
          <pc:sldMk cId="0" sldId="295"/>
        </pc:sldMkLst>
        <pc:spChg chg="mod">
          <ac:chgData name="Yilmaz Mustafa" userId="bbcede42-c1b2-43e6-a370-e252b59f6c51" providerId="ADAL" clId="{841C3BCF-9797-44AB-A6F9-7E2BA5778821}" dt="2022-01-31T22:01:09.126" v="1985" actId="26606"/>
          <ac:spMkLst>
            <pc:docMk/>
            <pc:sldMk cId="0" sldId="295"/>
            <ac:spMk id="190" creationId="{00000000-0000-0000-0000-000000000000}"/>
          </ac:spMkLst>
        </pc:spChg>
        <pc:spChg chg="del">
          <ac:chgData name="Yilmaz Mustafa" userId="bbcede42-c1b2-43e6-a370-e252b59f6c51" providerId="ADAL" clId="{841C3BCF-9797-44AB-A6F9-7E2BA5778821}" dt="2022-01-31T22:00:39.535" v="1973" actId="26606"/>
          <ac:spMkLst>
            <pc:docMk/>
            <pc:sldMk cId="0" sldId="295"/>
            <ac:spMk id="191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2:01:09.126" v="1985" actId="26606"/>
          <ac:spMkLst>
            <pc:docMk/>
            <pc:sldMk cId="0" sldId="295"/>
            <ac:spMk id="197" creationId="{C05CBC3C-2E5A-4839-8B9B-2E5A6ADF0F58}"/>
          </ac:spMkLst>
        </pc:spChg>
        <pc:spChg chg="add del">
          <ac:chgData name="Yilmaz Mustafa" userId="bbcede42-c1b2-43e6-a370-e252b59f6c51" providerId="ADAL" clId="{841C3BCF-9797-44AB-A6F9-7E2BA5778821}" dt="2022-01-31T22:01:09.126" v="1985" actId="26606"/>
          <ac:spMkLst>
            <pc:docMk/>
            <pc:sldMk cId="0" sldId="295"/>
            <ac:spMk id="199" creationId="{DB5B423A-57CC-4C58-AA26-8E2E862B03A0}"/>
          </ac:spMkLst>
        </pc:spChg>
        <pc:spChg chg="add del">
          <ac:chgData name="Yilmaz Mustafa" userId="bbcede42-c1b2-43e6-a370-e252b59f6c51" providerId="ADAL" clId="{841C3BCF-9797-44AB-A6F9-7E2BA5778821}" dt="2022-01-31T22:01:09.126" v="1985" actId="26606"/>
          <ac:spMkLst>
            <pc:docMk/>
            <pc:sldMk cId="0" sldId="295"/>
            <ac:spMk id="204" creationId="{C05CBC3C-2E5A-4839-8B9B-2E5A6ADF0F58}"/>
          </ac:spMkLst>
        </pc:spChg>
        <pc:spChg chg="add del">
          <ac:chgData name="Yilmaz Mustafa" userId="bbcede42-c1b2-43e6-a370-e252b59f6c51" providerId="ADAL" clId="{841C3BCF-9797-44AB-A6F9-7E2BA5778821}" dt="2022-01-31T22:01:09.126" v="1985" actId="26606"/>
          <ac:spMkLst>
            <pc:docMk/>
            <pc:sldMk cId="0" sldId="295"/>
            <ac:spMk id="206" creationId="{DB5B423A-57CC-4C58-AA26-8E2E862B03A0}"/>
          </ac:spMkLst>
        </pc:spChg>
        <pc:graphicFrameChg chg="add mod modGraphic">
          <ac:chgData name="Yilmaz Mustafa" userId="bbcede42-c1b2-43e6-a370-e252b59f6c51" providerId="ADAL" clId="{841C3BCF-9797-44AB-A6F9-7E2BA5778821}" dt="2022-01-31T22:01:34.089" v="1993" actId="20577"/>
          <ac:graphicFrameMkLst>
            <pc:docMk/>
            <pc:sldMk cId="0" sldId="295"/>
            <ac:graphicFrameMk id="193" creationId="{BD4BD071-D967-416F-90F7-B900AD8F7B3A}"/>
          </ac:graphicFrameMkLst>
        </pc:graphicFrameChg>
        <pc:picChg chg="add mod">
          <ac:chgData name="Yilmaz Mustafa" userId="bbcede42-c1b2-43e6-a370-e252b59f6c51" providerId="ADAL" clId="{841C3BCF-9797-44AB-A6F9-7E2BA5778821}" dt="2022-01-31T21:41:15.260" v="1598"/>
          <ac:picMkLst>
            <pc:docMk/>
            <pc:sldMk cId="0" sldId="295"/>
            <ac:picMk id="5" creationId="{34FA9C96-74E6-48F9-B1AC-39CE904D11A4}"/>
          </ac:picMkLst>
        </pc:picChg>
        <pc:picChg chg="del">
          <ac:chgData name="Yilmaz Mustafa" userId="bbcede42-c1b2-43e6-a370-e252b59f6c51" providerId="ADAL" clId="{841C3BCF-9797-44AB-A6F9-7E2BA5778821}" dt="2022-01-31T21:41:14.246" v="1597" actId="478"/>
          <ac:picMkLst>
            <pc:docMk/>
            <pc:sldMk cId="0" sldId="295"/>
            <ac:picMk id="192" creationId="{00000000-0000-0000-0000-000000000000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2:04:46.688" v="2103" actId="20577"/>
        <pc:sldMkLst>
          <pc:docMk/>
          <pc:sldMk cId="0" sldId="296"/>
        </pc:sldMkLst>
        <pc:spChg chg="mod">
          <ac:chgData name="Yilmaz Mustafa" userId="bbcede42-c1b2-43e6-a370-e252b59f6c51" providerId="ADAL" clId="{841C3BCF-9797-44AB-A6F9-7E2BA5778821}" dt="2022-01-31T22:03:25.519" v="2069" actId="26606"/>
          <ac:spMkLst>
            <pc:docMk/>
            <pc:sldMk cId="0" sldId="296"/>
            <ac:spMk id="193" creationId="{00000000-0000-0000-0000-000000000000}"/>
          </ac:spMkLst>
        </pc:spChg>
        <pc:spChg chg="del">
          <ac:chgData name="Yilmaz Mustafa" userId="bbcede42-c1b2-43e6-a370-e252b59f6c51" providerId="ADAL" clId="{841C3BCF-9797-44AB-A6F9-7E2BA5778821}" dt="2022-01-31T22:03:25.519" v="2069" actId="26606"/>
          <ac:spMkLst>
            <pc:docMk/>
            <pc:sldMk cId="0" sldId="296"/>
            <ac:spMk id="194" creationId="{00000000-0000-0000-0000-000000000000}"/>
          </ac:spMkLst>
        </pc:spChg>
        <pc:graphicFrameChg chg="add mod">
          <ac:chgData name="Yilmaz Mustafa" userId="bbcede42-c1b2-43e6-a370-e252b59f6c51" providerId="ADAL" clId="{841C3BCF-9797-44AB-A6F9-7E2BA5778821}" dt="2022-01-31T22:04:46.688" v="2103" actId="20577"/>
          <ac:graphicFrameMkLst>
            <pc:docMk/>
            <pc:sldMk cId="0" sldId="296"/>
            <ac:graphicFrameMk id="196" creationId="{E7B0CDD6-FE91-4CD5-B9DE-BA08A523D348}"/>
          </ac:graphicFrameMkLst>
        </pc:graphicFrameChg>
        <pc:picChg chg="add mod">
          <ac:chgData name="Yilmaz Mustafa" userId="bbcede42-c1b2-43e6-a370-e252b59f6c51" providerId="ADAL" clId="{841C3BCF-9797-44AB-A6F9-7E2BA5778821}" dt="2022-01-31T21:41:18.361" v="1600"/>
          <ac:picMkLst>
            <pc:docMk/>
            <pc:sldMk cId="0" sldId="296"/>
            <ac:picMk id="5" creationId="{155DC8E6-57AC-4391-85AA-3EF6691CA750}"/>
          </ac:picMkLst>
        </pc:picChg>
        <pc:picChg chg="del">
          <ac:chgData name="Yilmaz Mustafa" userId="bbcede42-c1b2-43e6-a370-e252b59f6c51" providerId="ADAL" clId="{841C3BCF-9797-44AB-A6F9-7E2BA5778821}" dt="2022-01-31T21:41:17.362" v="1599" actId="478"/>
          <ac:picMkLst>
            <pc:docMk/>
            <pc:sldMk cId="0" sldId="296"/>
            <ac:picMk id="195" creationId="{00000000-0000-0000-0000-000000000000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2:06:47.044" v="2175" actId="20577"/>
        <pc:sldMkLst>
          <pc:docMk/>
          <pc:sldMk cId="0" sldId="297"/>
        </pc:sldMkLst>
        <pc:spChg chg="add del">
          <ac:chgData name="Yilmaz Mustafa" userId="bbcede42-c1b2-43e6-a370-e252b59f6c51" providerId="ADAL" clId="{841C3BCF-9797-44AB-A6F9-7E2BA5778821}" dt="2022-01-31T22:05:08.677" v="2105" actId="26606"/>
          <ac:spMkLst>
            <pc:docMk/>
            <pc:sldMk cId="0" sldId="297"/>
            <ac:spMk id="75" creationId="{7517A47C-B2E5-4B79-8061-D74B1311AF6E}"/>
          </ac:spMkLst>
        </pc:spChg>
        <pc:spChg chg="add del">
          <ac:chgData name="Yilmaz Mustafa" userId="bbcede42-c1b2-43e6-a370-e252b59f6c51" providerId="ADAL" clId="{841C3BCF-9797-44AB-A6F9-7E2BA5778821}" dt="2022-01-31T22:05:08.677" v="2105" actId="26606"/>
          <ac:spMkLst>
            <pc:docMk/>
            <pc:sldMk cId="0" sldId="297"/>
            <ac:spMk id="77" creationId="{C505E780-2083-4CB5-A42A-5E0E2908ECC3}"/>
          </ac:spMkLst>
        </pc:spChg>
        <pc:spChg chg="add del">
          <ac:chgData name="Yilmaz Mustafa" userId="bbcede42-c1b2-43e6-a370-e252b59f6c51" providerId="ADAL" clId="{841C3BCF-9797-44AB-A6F9-7E2BA5778821}" dt="2022-01-31T22:05:08.677" v="2105" actId="26606"/>
          <ac:spMkLst>
            <pc:docMk/>
            <pc:sldMk cId="0" sldId="297"/>
            <ac:spMk id="79" creationId="{D2C0AE1C-0118-41AE-8A10-7CDCBF10E96F}"/>
          </ac:spMkLst>
        </pc:spChg>
        <pc:spChg chg="add del">
          <ac:chgData name="Yilmaz Mustafa" userId="bbcede42-c1b2-43e6-a370-e252b59f6c51" providerId="ADAL" clId="{841C3BCF-9797-44AB-A6F9-7E2BA5778821}" dt="2022-01-31T22:05:08.677" v="2105" actId="26606"/>
          <ac:spMkLst>
            <pc:docMk/>
            <pc:sldMk cId="0" sldId="297"/>
            <ac:spMk id="81" creationId="{463EEC44-1BA3-44ED-81FC-A644B04B2A44}"/>
          </ac:spMkLst>
        </pc:spChg>
        <pc:spChg chg="mod">
          <ac:chgData name="Yilmaz Mustafa" userId="bbcede42-c1b2-43e6-a370-e252b59f6c51" providerId="ADAL" clId="{841C3BCF-9797-44AB-A6F9-7E2BA5778821}" dt="2022-01-31T22:05:08.697" v="2106" actId="26606"/>
          <ac:spMkLst>
            <pc:docMk/>
            <pc:sldMk cId="0" sldId="297"/>
            <ac:spMk id="196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2:05:08.697" v="2106" actId="26606"/>
          <ac:spMkLst>
            <pc:docMk/>
            <pc:sldMk cId="0" sldId="297"/>
            <ac:spMk id="197" creationId="{00000000-0000-0000-0000-000000000000}"/>
          </ac:spMkLst>
        </pc:spChg>
        <pc:spChg chg="add">
          <ac:chgData name="Yilmaz Mustafa" userId="bbcede42-c1b2-43e6-a370-e252b59f6c51" providerId="ADAL" clId="{841C3BCF-9797-44AB-A6F9-7E2BA5778821}" dt="2022-01-31T22:05:08.697" v="2106" actId="26606"/>
          <ac:spMkLst>
            <pc:docMk/>
            <pc:sldMk cId="0" sldId="297"/>
            <ac:spMk id="201" creationId="{A1F6BF70-C7D1-4AF9-8DB4-BEEB8A9C3529}"/>
          </ac:spMkLst>
        </pc:spChg>
        <pc:spChg chg="add">
          <ac:chgData name="Yilmaz Mustafa" userId="bbcede42-c1b2-43e6-a370-e252b59f6c51" providerId="ADAL" clId="{841C3BCF-9797-44AB-A6F9-7E2BA5778821}" dt="2022-01-31T22:05:08.697" v="2106" actId="26606"/>
          <ac:spMkLst>
            <pc:docMk/>
            <pc:sldMk cId="0" sldId="297"/>
            <ac:spMk id="204" creationId="{2C1BBA94-3F40-40AA-8BB9-E69E25E537C1}"/>
          </ac:spMkLst>
        </pc:spChg>
        <pc:grpChg chg="add">
          <ac:chgData name="Yilmaz Mustafa" userId="bbcede42-c1b2-43e6-a370-e252b59f6c51" providerId="ADAL" clId="{841C3BCF-9797-44AB-A6F9-7E2BA5778821}" dt="2022-01-31T22:05:08.697" v="2106" actId="26606"/>
          <ac:grpSpMkLst>
            <pc:docMk/>
            <pc:sldMk cId="0" sldId="297"/>
            <ac:grpSpMk id="202" creationId="{0C66A8B6-1F6E-4FCC-93B9-B9986B6FD111}"/>
          </ac:grpSpMkLst>
        </pc:grpChg>
        <pc:graphicFrameChg chg="add del">
          <ac:chgData name="Yilmaz Mustafa" userId="bbcede42-c1b2-43e6-a370-e252b59f6c51" providerId="ADAL" clId="{841C3BCF-9797-44AB-A6F9-7E2BA5778821}" dt="2022-01-31T22:05:08.677" v="2105" actId="26606"/>
          <ac:graphicFrameMkLst>
            <pc:docMk/>
            <pc:sldMk cId="0" sldId="297"/>
            <ac:graphicFrameMk id="199" creationId="{59B93908-EE67-4DA8-83DF-E319A5D20318}"/>
          </ac:graphicFrameMkLst>
        </pc:graphicFrameChg>
        <pc:graphicFrameChg chg="add mod">
          <ac:chgData name="Yilmaz Mustafa" userId="bbcede42-c1b2-43e6-a370-e252b59f6c51" providerId="ADAL" clId="{841C3BCF-9797-44AB-A6F9-7E2BA5778821}" dt="2022-01-31T22:06:47.044" v="2175" actId="20577"/>
          <ac:graphicFrameMkLst>
            <pc:docMk/>
            <pc:sldMk cId="0" sldId="297"/>
            <ac:graphicFrameMk id="205" creationId="{C65FDBA1-E87D-4A65-BA63-41D6A2E16E12}"/>
          </ac:graphicFrameMkLst>
        </pc:graphicFrameChg>
        <pc:picChg chg="add mod">
          <ac:chgData name="Yilmaz Mustafa" userId="bbcede42-c1b2-43e6-a370-e252b59f6c51" providerId="ADAL" clId="{841C3BCF-9797-44AB-A6F9-7E2BA5778821}" dt="2022-01-31T21:41:22.436" v="1602"/>
          <ac:picMkLst>
            <pc:docMk/>
            <pc:sldMk cId="0" sldId="297"/>
            <ac:picMk id="5" creationId="{DF09A58B-EC45-440B-BA8C-76A038CB03F9}"/>
          </ac:picMkLst>
        </pc:picChg>
        <pc:picChg chg="del">
          <ac:chgData name="Yilmaz Mustafa" userId="bbcede42-c1b2-43e6-a370-e252b59f6c51" providerId="ADAL" clId="{841C3BCF-9797-44AB-A6F9-7E2BA5778821}" dt="2022-01-31T21:41:21.521" v="1601" actId="478"/>
          <ac:picMkLst>
            <pc:docMk/>
            <pc:sldMk cId="0" sldId="297"/>
            <ac:picMk id="19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841C3BCF-9797-44AB-A6F9-7E2BA5778821}" dt="2022-02-01T07:15:29.141" v="2414" actId="20577"/>
        <pc:sldMkLst>
          <pc:docMk/>
          <pc:sldMk cId="0" sldId="298"/>
        </pc:sldMkLst>
        <pc:spChg chg="mod">
          <ac:chgData name="Yilmaz Mustafa" userId="bbcede42-c1b2-43e6-a370-e252b59f6c51" providerId="ADAL" clId="{841C3BCF-9797-44AB-A6F9-7E2BA5778821}" dt="2022-01-31T21:46:05.991" v="1656" actId="122"/>
          <ac:spMkLst>
            <pc:docMk/>
            <pc:sldMk cId="0" sldId="298"/>
            <ac:spMk id="199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2:07:23.463" v="2180" actId="26606"/>
          <ac:spMkLst>
            <pc:docMk/>
            <pc:sldMk cId="0" sldId="298"/>
            <ac:spMk id="200" creationId="{00000000-0000-0000-0000-000000000000}"/>
          </ac:spMkLst>
        </pc:spChg>
        <pc:graphicFrameChg chg="add del">
          <ac:chgData name="Yilmaz Mustafa" userId="bbcede42-c1b2-43e6-a370-e252b59f6c51" providerId="ADAL" clId="{841C3BCF-9797-44AB-A6F9-7E2BA5778821}" dt="2022-01-31T22:07:20.370" v="2177" actId="26606"/>
          <ac:graphicFrameMkLst>
            <pc:docMk/>
            <pc:sldMk cId="0" sldId="298"/>
            <ac:graphicFrameMk id="202" creationId="{923A6CC7-C684-49D3-BC8D-3C35C295D9D1}"/>
          </ac:graphicFrameMkLst>
        </pc:graphicFrameChg>
        <pc:graphicFrameChg chg="add del">
          <ac:chgData name="Yilmaz Mustafa" userId="bbcede42-c1b2-43e6-a370-e252b59f6c51" providerId="ADAL" clId="{841C3BCF-9797-44AB-A6F9-7E2BA5778821}" dt="2022-01-31T22:07:23.451" v="2179" actId="26606"/>
          <ac:graphicFrameMkLst>
            <pc:docMk/>
            <pc:sldMk cId="0" sldId="298"/>
            <ac:graphicFrameMk id="204" creationId="{CEAAE068-49ED-408B-8290-9D45106E848C}"/>
          </ac:graphicFrameMkLst>
        </pc:graphicFrameChg>
        <pc:graphicFrameChg chg="add mod">
          <ac:chgData name="Yilmaz Mustafa" userId="bbcede42-c1b2-43e6-a370-e252b59f6c51" providerId="ADAL" clId="{841C3BCF-9797-44AB-A6F9-7E2BA5778821}" dt="2022-02-01T07:15:29.141" v="2414" actId="20577"/>
          <ac:graphicFrameMkLst>
            <pc:docMk/>
            <pc:sldMk cId="0" sldId="298"/>
            <ac:graphicFrameMk id="206" creationId="{923A6CC7-C684-49D3-BC8D-3C35C295D9D1}"/>
          </ac:graphicFrameMkLst>
        </pc:graphicFrameChg>
        <pc:picChg chg="add mod">
          <ac:chgData name="Yilmaz Mustafa" userId="bbcede42-c1b2-43e6-a370-e252b59f6c51" providerId="ADAL" clId="{841C3BCF-9797-44AB-A6F9-7E2BA5778821}" dt="2022-01-31T21:41:26.770" v="1604"/>
          <ac:picMkLst>
            <pc:docMk/>
            <pc:sldMk cId="0" sldId="298"/>
            <ac:picMk id="5" creationId="{D9DA362E-153C-40A1-ACC1-B8F3A285015A}"/>
          </ac:picMkLst>
        </pc:picChg>
        <pc:picChg chg="del">
          <ac:chgData name="Yilmaz Mustafa" userId="bbcede42-c1b2-43e6-a370-e252b59f6c51" providerId="ADAL" clId="{841C3BCF-9797-44AB-A6F9-7E2BA5778821}" dt="2022-01-31T21:41:25.850" v="1603" actId="478"/>
          <ac:picMkLst>
            <pc:docMk/>
            <pc:sldMk cId="0" sldId="298"/>
            <ac:picMk id="20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841C3BCF-9797-44AB-A6F9-7E2BA5778821}" dt="2022-01-31T22:09:10.435" v="2202" actId="20577"/>
        <pc:sldMkLst>
          <pc:docMk/>
          <pc:sldMk cId="0" sldId="299"/>
        </pc:sldMkLst>
        <pc:spChg chg="mod">
          <ac:chgData name="Yilmaz Mustafa" userId="bbcede42-c1b2-43e6-a370-e252b59f6c51" providerId="ADAL" clId="{841C3BCF-9797-44AB-A6F9-7E2BA5778821}" dt="2022-01-31T22:09:10.435" v="2202" actId="20577"/>
          <ac:spMkLst>
            <pc:docMk/>
            <pc:sldMk cId="0" sldId="299"/>
            <ac:spMk id="202" creationId="{00000000-0000-0000-0000-000000000000}"/>
          </ac:spMkLst>
        </pc:spChg>
        <pc:picChg chg="add mod">
          <ac:chgData name="Yilmaz Mustafa" userId="bbcede42-c1b2-43e6-a370-e252b59f6c51" providerId="ADAL" clId="{841C3BCF-9797-44AB-A6F9-7E2BA5778821}" dt="2022-01-31T21:41:37.930" v="1606"/>
          <ac:picMkLst>
            <pc:docMk/>
            <pc:sldMk cId="0" sldId="299"/>
            <ac:picMk id="4" creationId="{3FE06F72-C6A4-4937-964E-CF1BC760A1E7}"/>
          </ac:picMkLst>
        </pc:picChg>
        <pc:picChg chg="del">
          <ac:chgData name="Yilmaz Mustafa" userId="bbcede42-c1b2-43e6-a370-e252b59f6c51" providerId="ADAL" clId="{841C3BCF-9797-44AB-A6F9-7E2BA5778821}" dt="2022-01-31T21:41:36.913" v="1605" actId="478"/>
          <ac:picMkLst>
            <pc:docMk/>
            <pc:sldMk cId="0" sldId="299"/>
            <ac:picMk id="203" creationId="{00000000-0000-0000-0000-000000000000}"/>
          </ac:picMkLst>
        </pc:picChg>
      </pc:sldChg>
      <pc:sldChg chg="addSp delSp modSp mod setBg">
        <pc:chgData name="Yilmaz Mustafa" userId="bbcede42-c1b2-43e6-a370-e252b59f6c51" providerId="ADAL" clId="{841C3BCF-9797-44AB-A6F9-7E2BA5778821}" dt="2022-01-31T22:10:28.644" v="2233"/>
        <pc:sldMkLst>
          <pc:docMk/>
          <pc:sldMk cId="0" sldId="300"/>
        </pc:sldMkLst>
        <pc:spChg chg="add del">
          <ac:chgData name="Yilmaz Mustafa" userId="bbcede42-c1b2-43e6-a370-e252b59f6c51" providerId="ADAL" clId="{841C3BCF-9797-44AB-A6F9-7E2BA5778821}" dt="2022-01-31T22:09:34.501" v="2220" actId="26606"/>
          <ac:spMkLst>
            <pc:docMk/>
            <pc:sldMk cId="0" sldId="300"/>
            <ac:spMk id="83" creationId="{BACC6370-2D7E-4714-9D71-7542949D7D5D}"/>
          </ac:spMkLst>
        </pc:spChg>
        <pc:spChg chg="add del">
          <ac:chgData name="Yilmaz Mustafa" userId="bbcede42-c1b2-43e6-a370-e252b59f6c51" providerId="ADAL" clId="{841C3BCF-9797-44AB-A6F9-7E2BA5778821}" dt="2022-01-31T22:09:34.501" v="2220" actId="26606"/>
          <ac:spMkLst>
            <pc:docMk/>
            <pc:sldMk cId="0" sldId="300"/>
            <ac:spMk id="85" creationId="{F68B3F68-107C-434F-AA38-110D5EA91B85}"/>
          </ac:spMkLst>
        </pc:spChg>
        <pc:spChg chg="add del">
          <ac:chgData name="Yilmaz Mustafa" userId="bbcede42-c1b2-43e6-a370-e252b59f6c51" providerId="ADAL" clId="{841C3BCF-9797-44AB-A6F9-7E2BA5778821}" dt="2022-01-31T22:09:34.501" v="2220" actId="26606"/>
          <ac:spMkLst>
            <pc:docMk/>
            <pc:sldMk cId="0" sldId="300"/>
            <ac:spMk id="87" creationId="{AAD0DBB9-1A4B-4391-81D4-CB19F9AB918A}"/>
          </ac:spMkLst>
        </pc:spChg>
        <pc:spChg chg="add del">
          <ac:chgData name="Yilmaz Mustafa" userId="bbcede42-c1b2-43e6-a370-e252b59f6c51" providerId="ADAL" clId="{841C3BCF-9797-44AB-A6F9-7E2BA5778821}" dt="2022-01-31T22:09:34.501" v="2220" actId="26606"/>
          <ac:spMkLst>
            <pc:docMk/>
            <pc:sldMk cId="0" sldId="300"/>
            <ac:spMk id="89" creationId="{063BBA22-50EA-4C4D-BE05-F1CE4E63AA56}"/>
          </ac:spMkLst>
        </pc:spChg>
        <pc:spChg chg="mod">
          <ac:chgData name="Yilmaz Mustafa" userId="bbcede42-c1b2-43e6-a370-e252b59f6c51" providerId="ADAL" clId="{841C3BCF-9797-44AB-A6F9-7E2BA5778821}" dt="2022-01-31T22:09:37.116" v="2223" actId="26606"/>
          <ac:spMkLst>
            <pc:docMk/>
            <pc:sldMk cId="0" sldId="300"/>
            <ac:spMk id="204" creationId="{00000000-0000-0000-0000-000000000000}"/>
          </ac:spMkLst>
        </pc:spChg>
        <pc:spChg chg="add del mod">
          <ac:chgData name="Yilmaz Mustafa" userId="bbcede42-c1b2-43e6-a370-e252b59f6c51" providerId="ADAL" clId="{841C3BCF-9797-44AB-A6F9-7E2BA5778821}" dt="2022-01-31T22:09:37.116" v="2223" actId="26606"/>
          <ac:spMkLst>
            <pc:docMk/>
            <pc:sldMk cId="0" sldId="300"/>
            <ac:spMk id="205" creationId="{00000000-0000-0000-0000-000000000000}"/>
          </ac:spMkLst>
        </pc:spChg>
        <pc:spChg chg="add del">
          <ac:chgData name="Yilmaz Mustafa" userId="bbcede42-c1b2-43e6-a370-e252b59f6c51" providerId="ADAL" clId="{841C3BCF-9797-44AB-A6F9-7E2BA5778821}" dt="2022-01-31T22:09:37.092" v="2222" actId="26606"/>
          <ac:spMkLst>
            <pc:docMk/>
            <pc:sldMk cId="0" sldId="300"/>
            <ac:spMk id="209" creationId="{8DF67618-B87B-4195-8E24-3B126F79FF55}"/>
          </ac:spMkLst>
        </pc:spChg>
        <pc:spChg chg="add del">
          <ac:chgData name="Yilmaz Mustafa" userId="bbcede42-c1b2-43e6-a370-e252b59f6c51" providerId="ADAL" clId="{841C3BCF-9797-44AB-A6F9-7E2BA5778821}" dt="2022-01-31T22:09:37.092" v="2222" actId="26606"/>
          <ac:spMkLst>
            <pc:docMk/>
            <pc:sldMk cId="0" sldId="300"/>
            <ac:spMk id="210" creationId="{64960379-9FF9-400A-A8A8-F5AB633FD3BF}"/>
          </ac:spMkLst>
        </pc:spChg>
        <pc:spChg chg="add">
          <ac:chgData name="Yilmaz Mustafa" userId="bbcede42-c1b2-43e6-a370-e252b59f6c51" providerId="ADAL" clId="{841C3BCF-9797-44AB-A6F9-7E2BA5778821}" dt="2022-01-31T22:09:37.116" v="2223" actId="26606"/>
          <ac:spMkLst>
            <pc:docMk/>
            <pc:sldMk cId="0" sldId="300"/>
            <ac:spMk id="215" creationId="{2659FDB4-FCBE-4A89-B46D-43D4FA54464D}"/>
          </ac:spMkLst>
        </pc:spChg>
        <pc:grpChg chg="add del">
          <ac:chgData name="Yilmaz Mustafa" userId="bbcede42-c1b2-43e6-a370-e252b59f6c51" providerId="ADAL" clId="{841C3BCF-9797-44AB-A6F9-7E2BA5778821}" dt="2022-01-31T22:09:37.092" v="2222" actId="26606"/>
          <ac:grpSpMkLst>
            <pc:docMk/>
            <pc:sldMk cId="0" sldId="300"/>
            <ac:grpSpMk id="91" creationId="{43F5E015-E085-4624-B431-B42414448684}"/>
          </ac:grpSpMkLst>
        </pc:grpChg>
        <pc:grpChg chg="add del">
          <ac:chgData name="Yilmaz Mustafa" userId="bbcede42-c1b2-43e6-a370-e252b59f6c51" providerId="ADAL" clId="{841C3BCF-9797-44AB-A6F9-7E2BA5778821}" dt="2022-01-31T22:09:37.092" v="2222" actId="26606"/>
          <ac:grpSpMkLst>
            <pc:docMk/>
            <pc:sldMk cId="0" sldId="300"/>
            <ac:grpSpMk id="211" creationId="{2C491629-AE25-486B-9B22-2CE4EE8F7E47}"/>
          </ac:grpSpMkLst>
        </pc:grpChg>
        <pc:graphicFrameChg chg="add del">
          <ac:chgData name="Yilmaz Mustafa" userId="bbcede42-c1b2-43e6-a370-e252b59f6c51" providerId="ADAL" clId="{841C3BCF-9797-44AB-A6F9-7E2BA5778821}" dt="2022-01-31T22:09:34.501" v="2220" actId="26606"/>
          <ac:graphicFrameMkLst>
            <pc:docMk/>
            <pc:sldMk cId="0" sldId="300"/>
            <ac:graphicFrameMk id="207" creationId="{83D0DBE9-3EEE-4B78-A645-6F7B728C023F}"/>
          </ac:graphicFrameMkLst>
        </pc:graphicFrameChg>
        <pc:graphicFrameChg chg="add del">
          <ac:chgData name="Yilmaz Mustafa" userId="bbcede42-c1b2-43e6-a370-e252b59f6c51" providerId="ADAL" clId="{841C3BCF-9797-44AB-A6F9-7E2BA5778821}" dt="2022-01-31T22:09:37.092" v="2222" actId="26606"/>
          <ac:graphicFrameMkLst>
            <pc:docMk/>
            <pc:sldMk cId="0" sldId="300"/>
            <ac:graphicFrameMk id="213" creationId="{441663BE-A101-4DA8-8CFA-C7B803C634DE}"/>
          </ac:graphicFrameMkLst>
        </pc:graphicFrameChg>
        <pc:graphicFrameChg chg="add mod">
          <ac:chgData name="Yilmaz Mustafa" userId="bbcede42-c1b2-43e6-a370-e252b59f6c51" providerId="ADAL" clId="{841C3BCF-9797-44AB-A6F9-7E2BA5778821}" dt="2022-01-31T22:10:28.644" v="2233"/>
          <ac:graphicFrameMkLst>
            <pc:docMk/>
            <pc:sldMk cId="0" sldId="300"/>
            <ac:graphicFrameMk id="217" creationId="{DB95BA89-3CA9-490A-AAF4-4AE931F6D4C8}"/>
          </ac:graphicFrameMkLst>
        </pc:graphicFrameChg>
        <pc:picChg chg="add mod">
          <ac:chgData name="Yilmaz Mustafa" userId="bbcede42-c1b2-43e6-a370-e252b59f6c51" providerId="ADAL" clId="{841C3BCF-9797-44AB-A6F9-7E2BA5778821}" dt="2022-01-31T21:41:43.522" v="1608"/>
          <ac:picMkLst>
            <pc:docMk/>
            <pc:sldMk cId="0" sldId="300"/>
            <ac:picMk id="5" creationId="{3D72F12A-F1F9-4719-8DB7-391EEE81C1D5}"/>
          </ac:picMkLst>
        </pc:picChg>
        <pc:picChg chg="del">
          <ac:chgData name="Yilmaz Mustafa" userId="bbcede42-c1b2-43e6-a370-e252b59f6c51" providerId="ADAL" clId="{841C3BCF-9797-44AB-A6F9-7E2BA5778821}" dt="2022-01-31T21:41:42.428" v="1607" actId="478"/>
          <ac:picMkLst>
            <pc:docMk/>
            <pc:sldMk cId="0" sldId="300"/>
            <ac:picMk id="206" creationId="{00000000-0000-0000-0000-000000000000}"/>
          </ac:picMkLst>
        </pc:picChg>
        <pc:cxnChg chg="add">
          <ac:chgData name="Yilmaz Mustafa" userId="bbcede42-c1b2-43e6-a370-e252b59f6c51" providerId="ADAL" clId="{841C3BCF-9797-44AB-A6F9-7E2BA5778821}" dt="2022-01-31T22:09:37.116" v="2223" actId="26606"/>
          <ac:cxnSpMkLst>
            <pc:docMk/>
            <pc:sldMk cId="0" sldId="300"/>
            <ac:cxnSpMk id="216" creationId="{C8F51B3F-8331-4E4A-AE96-D47B1006EEAD}"/>
          </ac:cxnSpMkLst>
        </pc:cxnChg>
      </pc:sldChg>
      <pc:sldChg chg="addSp delSp modSp new mod ord setBg setClrOvrMap">
        <pc:chgData name="Yilmaz Mustafa" userId="bbcede42-c1b2-43e6-a370-e252b59f6c51" providerId="ADAL" clId="{841C3BCF-9797-44AB-A6F9-7E2BA5778821}" dt="2022-01-31T20:02:19.339" v="106" actId="20577"/>
        <pc:sldMkLst>
          <pc:docMk/>
          <pc:sldMk cId="1720682913" sldId="301"/>
        </pc:sldMkLst>
        <pc:spChg chg="mod">
          <ac:chgData name="Yilmaz Mustafa" userId="bbcede42-c1b2-43e6-a370-e252b59f6c51" providerId="ADAL" clId="{841C3BCF-9797-44AB-A6F9-7E2BA5778821}" dt="2022-01-31T20:01:59.705" v="83" actId="26606"/>
          <ac:spMkLst>
            <pc:docMk/>
            <pc:sldMk cId="1720682913" sldId="301"/>
            <ac:spMk id="2" creationId="{006607A6-6C49-4138-A3D3-5C961209F2FF}"/>
          </ac:spMkLst>
        </pc:spChg>
        <pc:spChg chg="del mod">
          <ac:chgData name="Yilmaz Mustafa" userId="bbcede42-c1b2-43e6-a370-e252b59f6c51" providerId="ADAL" clId="{841C3BCF-9797-44AB-A6F9-7E2BA5778821}" dt="2022-01-31T20:01:59.705" v="83" actId="26606"/>
          <ac:spMkLst>
            <pc:docMk/>
            <pc:sldMk cId="1720682913" sldId="301"/>
            <ac:spMk id="3" creationId="{B05B640C-6871-43CC-AE57-5323CB941E7C}"/>
          </ac:spMkLst>
        </pc:spChg>
        <pc:spChg chg="add del">
          <ac:chgData name="Yilmaz Mustafa" userId="bbcede42-c1b2-43e6-a370-e252b59f6c51" providerId="ADAL" clId="{841C3BCF-9797-44AB-A6F9-7E2BA5778821}" dt="2022-01-31T20:01:15.064" v="70" actId="26606"/>
          <ac:spMkLst>
            <pc:docMk/>
            <pc:sldMk cId="1720682913" sldId="301"/>
            <ac:spMk id="8" creationId="{907EF6B7-1338-4443-8C46-6A318D952DFD}"/>
          </ac:spMkLst>
        </pc:spChg>
        <pc:spChg chg="add del">
          <ac:chgData name="Yilmaz Mustafa" userId="bbcede42-c1b2-43e6-a370-e252b59f6c51" providerId="ADAL" clId="{841C3BCF-9797-44AB-A6F9-7E2BA5778821}" dt="2022-01-31T20:01:15.064" v="70" actId="26606"/>
          <ac:spMkLst>
            <pc:docMk/>
            <pc:sldMk cId="1720682913" sldId="301"/>
            <ac:spMk id="10" creationId="{DAAE4CDD-124C-4DCF-9584-B6033B545DD5}"/>
          </ac:spMkLst>
        </pc:spChg>
        <pc:spChg chg="add del">
          <ac:chgData name="Yilmaz Mustafa" userId="bbcede42-c1b2-43e6-a370-e252b59f6c51" providerId="ADAL" clId="{841C3BCF-9797-44AB-A6F9-7E2BA5778821}" dt="2022-01-31T20:01:15.064" v="70" actId="26606"/>
          <ac:spMkLst>
            <pc:docMk/>
            <pc:sldMk cId="1720682913" sldId="301"/>
            <ac:spMk id="12" creationId="{081E4A58-353D-44AE-B2FC-2A74E2E400F7}"/>
          </ac:spMkLst>
        </pc:spChg>
        <pc:spChg chg="add del">
          <ac:chgData name="Yilmaz Mustafa" userId="bbcede42-c1b2-43e6-a370-e252b59f6c51" providerId="ADAL" clId="{841C3BCF-9797-44AB-A6F9-7E2BA5778821}" dt="2022-01-31T20:01:16.283" v="72" actId="26606"/>
          <ac:spMkLst>
            <pc:docMk/>
            <pc:sldMk cId="1720682913" sldId="301"/>
            <ac:spMk id="14" creationId="{AD72D4D1-076F-49D3-9889-EFC4F6D7CA66}"/>
          </ac:spMkLst>
        </pc:spChg>
        <pc:spChg chg="add del">
          <ac:chgData name="Yilmaz Mustafa" userId="bbcede42-c1b2-43e6-a370-e252b59f6c51" providerId="ADAL" clId="{841C3BCF-9797-44AB-A6F9-7E2BA5778821}" dt="2022-01-31T20:01:17.282" v="74" actId="26606"/>
          <ac:spMkLst>
            <pc:docMk/>
            <pc:sldMk cId="1720682913" sldId="301"/>
            <ac:spMk id="16" creationId="{D2B78728-A580-49A7-84F9-6EF6F583ADE0}"/>
          </ac:spMkLst>
        </pc:spChg>
        <pc:spChg chg="add del">
          <ac:chgData name="Yilmaz Mustafa" userId="bbcede42-c1b2-43e6-a370-e252b59f6c51" providerId="ADAL" clId="{841C3BCF-9797-44AB-A6F9-7E2BA5778821}" dt="2022-01-31T20:01:17.282" v="74" actId="26606"/>
          <ac:spMkLst>
            <pc:docMk/>
            <pc:sldMk cId="1720682913" sldId="301"/>
            <ac:spMk id="17" creationId="{09588DA8-065E-4F6F-8EFD-43104AB2E0CF}"/>
          </ac:spMkLst>
        </pc:spChg>
        <pc:spChg chg="add del">
          <ac:chgData name="Yilmaz Mustafa" userId="bbcede42-c1b2-43e6-a370-e252b59f6c51" providerId="ADAL" clId="{841C3BCF-9797-44AB-A6F9-7E2BA5778821}" dt="2022-01-31T20:01:17.282" v="74" actId="26606"/>
          <ac:spMkLst>
            <pc:docMk/>
            <pc:sldMk cId="1720682913" sldId="301"/>
            <ac:spMk id="18" creationId="{38FAA1A1-D861-433F-88FA-1E9D6FD31D11}"/>
          </ac:spMkLst>
        </pc:spChg>
        <pc:spChg chg="add del">
          <ac:chgData name="Yilmaz Mustafa" userId="bbcede42-c1b2-43e6-a370-e252b59f6c51" providerId="ADAL" clId="{841C3BCF-9797-44AB-A6F9-7E2BA5778821}" dt="2022-01-31T20:01:17.282" v="74" actId="26606"/>
          <ac:spMkLst>
            <pc:docMk/>
            <pc:sldMk cId="1720682913" sldId="301"/>
            <ac:spMk id="19" creationId="{C4285719-470E-454C-AF62-8323075F1F5B}"/>
          </ac:spMkLst>
        </pc:spChg>
        <pc:spChg chg="add del">
          <ac:chgData name="Yilmaz Mustafa" userId="bbcede42-c1b2-43e6-a370-e252b59f6c51" providerId="ADAL" clId="{841C3BCF-9797-44AB-A6F9-7E2BA5778821}" dt="2022-01-31T20:01:17.282" v="74" actId="26606"/>
          <ac:spMkLst>
            <pc:docMk/>
            <pc:sldMk cId="1720682913" sldId="301"/>
            <ac:spMk id="20" creationId="{8D71EDA1-87BF-4D5D-AB79-F346FD19278A}"/>
          </ac:spMkLst>
        </pc:spChg>
        <pc:spChg chg="add del">
          <ac:chgData name="Yilmaz Mustafa" userId="bbcede42-c1b2-43e6-a370-e252b59f6c51" providerId="ADAL" clId="{841C3BCF-9797-44AB-A6F9-7E2BA5778821}" dt="2022-01-31T20:01:17.282" v="74" actId="26606"/>
          <ac:spMkLst>
            <pc:docMk/>
            <pc:sldMk cId="1720682913" sldId="301"/>
            <ac:spMk id="21" creationId="{CD9FE4EF-C4D8-49A0-B2FF-81D8DB7D8A24}"/>
          </ac:spMkLst>
        </pc:spChg>
        <pc:spChg chg="add del">
          <ac:chgData name="Yilmaz Mustafa" userId="bbcede42-c1b2-43e6-a370-e252b59f6c51" providerId="ADAL" clId="{841C3BCF-9797-44AB-A6F9-7E2BA5778821}" dt="2022-01-31T20:01:17.282" v="74" actId="26606"/>
          <ac:spMkLst>
            <pc:docMk/>
            <pc:sldMk cId="1720682913" sldId="301"/>
            <ac:spMk id="22" creationId="{4300840D-0A0B-4512-BACA-B439D5B9C57C}"/>
          </ac:spMkLst>
        </pc:spChg>
        <pc:spChg chg="add del">
          <ac:chgData name="Yilmaz Mustafa" userId="bbcede42-c1b2-43e6-a370-e252b59f6c51" providerId="ADAL" clId="{841C3BCF-9797-44AB-A6F9-7E2BA5778821}" dt="2022-01-31T20:01:20.688" v="76" actId="26606"/>
          <ac:spMkLst>
            <pc:docMk/>
            <pc:sldMk cId="1720682913" sldId="301"/>
            <ac:spMk id="24" creationId="{1B15ED52-F352-441B-82BF-E0EA34836D08}"/>
          </ac:spMkLst>
        </pc:spChg>
        <pc:spChg chg="add del">
          <ac:chgData name="Yilmaz Mustafa" userId="bbcede42-c1b2-43e6-a370-e252b59f6c51" providerId="ADAL" clId="{841C3BCF-9797-44AB-A6F9-7E2BA5778821}" dt="2022-01-31T20:01:20.688" v="76" actId="26606"/>
          <ac:spMkLst>
            <pc:docMk/>
            <pc:sldMk cId="1720682913" sldId="301"/>
            <ac:spMk id="25" creationId="{3B2E3793-BFE6-45A2-9B7B-E18844431C99}"/>
          </ac:spMkLst>
        </pc:spChg>
        <pc:spChg chg="add del">
          <ac:chgData name="Yilmaz Mustafa" userId="bbcede42-c1b2-43e6-a370-e252b59f6c51" providerId="ADAL" clId="{841C3BCF-9797-44AB-A6F9-7E2BA5778821}" dt="2022-01-31T20:01:20.688" v="76" actId="26606"/>
          <ac:spMkLst>
            <pc:docMk/>
            <pc:sldMk cId="1720682913" sldId="301"/>
            <ac:spMk id="26" creationId="{BC4C4868-CB8F-4AF9-9CDB-8108F2C19B67}"/>
          </ac:spMkLst>
        </pc:spChg>
        <pc:spChg chg="add del">
          <ac:chgData name="Yilmaz Mustafa" userId="bbcede42-c1b2-43e6-a370-e252b59f6c51" providerId="ADAL" clId="{841C3BCF-9797-44AB-A6F9-7E2BA5778821}" dt="2022-01-31T20:01:20.688" v="76" actId="26606"/>
          <ac:spMkLst>
            <pc:docMk/>
            <pc:sldMk cId="1720682913" sldId="301"/>
            <ac:spMk id="27" creationId="{375E0459-6403-40CD-989D-56A4407CA12E}"/>
          </ac:spMkLst>
        </pc:spChg>
        <pc:spChg chg="add del">
          <ac:chgData name="Yilmaz Mustafa" userId="bbcede42-c1b2-43e6-a370-e252b59f6c51" providerId="ADAL" clId="{841C3BCF-9797-44AB-A6F9-7E2BA5778821}" dt="2022-01-31T20:01:20.688" v="76" actId="26606"/>
          <ac:spMkLst>
            <pc:docMk/>
            <pc:sldMk cId="1720682913" sldId="301"/>
            <ac:spMk id="28" creationId="{53E5B1A8-3AC9-4BD1-9BBC-78CA94F2D1BA}"/>
          </ac:spMkLst>
        </pc:spChg>
        <pc:spChg chg="add del">
          <ac:chgData name="Yilmaz Mustafa" userId="bbcede42-c1b2-43e6-a370-e252b59f6c51" providerId="ADAL" clId="{841C3BCF-9797-44AB-A6F9-7E2BA5778821}" dt="2022-01-31T20:01:27.034" v="78" actId="26606"/>
          <ac:spMkLst>
            <pc:docMk/>
            <pc:sldMk cId="1720682913" sldId="301"/>
            <ac:spMk id="30" creationId="{3AD318CC-E2A8-4E27-9548-A047A78999B1}"/>
          </ac:spMkLst>
        </pc:spChg>
        <pc:spChg chg="add del">
          <ac:chgData name="Yilmaz Mustafa" userId="bbcede42-c1b2-43e6-a370-e252b59f6c51" providerId="ADAL" clId="{841C3BCF-9797-44AB-A6F9-7E2BA5778821}" dt="2022-01-31T20:01:27.034" v="78" actId="26606"/>
          <ac:spMkLst>
            <pc:docMk/>
            <pc:sldMk cId="1720682913" sldId="301"/>
            <ac:spMk id="33" creationId="{2C1BBA94-3F40-40AA-8BB9-E69E25E537C1}"/>
          </ac:spMkLst>
        </pc:spChg>
        <pc:spChg chg="add del">
          <ac:chgData name="Yilmaz Mustafa" userId="bbcede42-c1b2-43e6-a370-e252b59f6c51" providerId="ADAL" clId="{841C3BCF-9797-44AB-A6F9-7E2BA5778821}" dt="2022-01-31T20:01:59.705" v="83" actId="26606"/>
          <ac:spMkLst>
            <pc:docMk/>
            <pc:sldMk cId="1720682913" sldId="301"/>
            <ac:spMk id="35" creationId="{8D70B121-56F4-4848-B38B-182089D909FA}"/>
          </ac:spMkLst>
        </pc:spChg>
        <pc:spChg chg="add">
          <ac:chgData name="Yilmaz Mustafa" userId="bbcede42-c1b2-43e6-a370-e252b59f6c51" providerId="ADAL" clId="{841C3BCF-9797-44AB-A6F9-7E2BA5778821}" dt="2022-01-31T20:01:59.705" v="83" actId="26606"/>
          <ac:spMkLst>
            <pc:docMk/>
            <pc:sldMk cId="1720682913" sldId="301"/>
            <ac:spMk id="42" creationId="{BACC6370-2D7E-4714-9D71-7542949D7D5D}"/>
          </ac:spMkLst>
        </pc:spChg>
        <pc:spChg chg="add">
          <ac:chgData name="Yilmaz Mustafa" userId="bbcede42-c1b2-43e6-a370-e252b59f6c51" providerId="ADAL" clId="{841C3BCF-9797-44AB-A6F9-7E2BA5778821}" dt="2022-01-31T20:01:59.705" v="83" actId="26606"/>
          <ac:spMkLst>
            <pc:docMk/>
            <pc:sldMk cId="1720682913" sldId="301"/>
            <ac:spMk id="44" creationId="{F68B3F68-107C-434F-AA38-110D5EA91B85}"/>
          </ac:spMkLst>
        </pc:spChg>
        <pc:spChg chg="add">
          <ac:chgData name="Yilmaz Mustafa" userId="bbcede42-c1b2-43e6-a370-e252b59f6c51" providerId="ADAL" clId="{841C3BCF-9797-44AB-A6F9-7E2BA5778821}" dt="2022-01-31T20:01:59.705" v="83" actId="26606"/>
          <ac:spMkLst>
            <pc:docMk/>
            <pc:sldMk cId="1720682913" sldId="301"/>
            <ac:spMk id="46" creationId="{AAD0DBB9-1A4B-4391-81D4-CB19F9AB918A}"/>
          </ac:spMkLst>
        </pc:spChg>
        <pc:spChg chg="add">
          <ac:chgData name="Yilmaz Mustafa" userId="bbcede42-c1b2-43e6-a370-e252b59f6c51" providerId="ADAL" clId="{841C3BCF-9797-44AB-A6F9-7E2BA5778821}" dt="2022-01-31T20:01:59.705" v="83" actId="26606"/>
          <ac:spMkLst>
            <pc:docMk/>
            <pc:sldMk cId="1720682913" sldId="301"/>
            <ac:spMk id="48" creationId="{063BBA22-50EA-4C4D-BE05-F1CE4E63AA56}"/>
          </ac:spMkLst>
        </pc:spChg>
        <pc:grpChg chg="add del">
          <ac:chgData name="Yilmaz Mustafa" userId="bbcede42-c1b2-43e6-a370-e252b59f6c51" providerId="ADAL" clId="{841C3BCF-9797-44AB-A6F9-7E2BA5778821}" dt="2022-01-31T20:01:27.034" v="78" actId="26606"/>
          <ac:grpSpMkLst>
            <pc:docMk/>
            <pc:sldMk cId="1720682913" sldId="301"/>
            <ac:grpSpMk id="31" creationId="{B14B560F-9DD7-4302-A60B-EBD3EF59B073}"/>
          </ac:grpSpMkLst>
        </pc:grpChg>
        <pc:graphicFrameChg chg="add mod">
          <ac:chgData name="Yilmaz Mustafa" userId="bbcede42-c1b2-43e6-a370-e252b59f6c51" providerId="ADAL" clId="{841C3BCF-9797-44AB-A6F9-7E2BA5778821}" dt="2022-01-31T20:02:19.339" v="106" actId="20577"/>
          <ac:graphicFrameMkLst>
            <pc:docMk/>
            <pc:sldMk cId="1720682913" sldId="301"/>
            <ac:graphicFrameMk id="38" creationId="{E3EA8298-75B5-47B5-BF81-036F0F8A710E}"/>
          </ac:graphicFrameMkLst>
        </pc:graphicFrameChg>
        <pc:cxnChg chg="add del">
          <ac:chgData name="Yilmaz Mustafa" userId="bbcede42-c1b2-43e6-a370-e252b59f6c51" providerId="ADAL" clId="{841C3BCF-9797-44AB-A6F9-7E2BA5778821}" dt="2022-01-31T20:01:16.283" v="72" actId="26606"/>
          <ac:cxnSpMkLst>
            <pc:docMk/>
            <pc:sldMk cId="1720682913" sldId="301"/>
            <ac:cxnSpMk id="15" creationId="{2D72A2C9-F3CA-4216-8BAD-FA4C970C3C4E}"/>
          </ac:cxnSpMkLst>
        </pc:cxnChg>
        <pc:cxnChg chg="add del">
          <ac:chgData name="Yilmaz Mustafa" userId="bbcede42-c1b2-43e6-a370-e252b59f6c51" providerId="ADAL" clId="{841C3BCF-9797-44AB-A6F9-7E2BA5778821}" dt="2022-01-31T20:01:59.705" v="83" actId="26606"/>
          <ac:cxnSpMkLst>
            <pc:docMk/>
            <pc:sldMk cId="1720682913" sldId="301"/>
            <ac:cxnSpMk id="36" creationId="{2D72A2C9-F3CA-4216-8BAD-FA4C970C3C4E}"/>
          </ac:cxnSpMkLst>
        </pc:cxnChg>
      </pc:sldChg>
      <pc:sldChg chg="addSp delSp modSp new mod setBg delAnim modAnim setClrOvrMap">
        <pc:chgData name="Yilmaz Mustafa" userId="bbcede42-c1b2-43e6-a370-e252b59f6c51" providerId="ADAL" clId="{841C3BCF-9797-44AB-A6F9-7E2BA5778821}" dt="2022-02-01T07:20:53.318" v="2492" actId="1076"/>
        <pc:sldMkLst>
          <pc:docMk/>
          <pc:sldMk cId="1986052248" sldId="302"/>
        </pc:sldMkLst>
        <pc:spChg chg="mod ord">
          <ac:chgData name="Yilmaz Mustafa" userId="bbcede42-c1b2-43e6-a370-e252b59f6c51" providerId="ADAL" clId="{841C3BCF-9797-44AB-A6F9-7E2BA5778821}" dt="2022-02-01T07:19:06.080" v="2424" actId="14100"/>
          <ac:spMkLst>
            <pc:docMk/>
            <pc:sldMk cId="1986052248" sldId="302"/>
            <ac:spMk id="2" creationId="{ADF51051-E10B-4191-A492-2CCE0FDE308C}"/>
          </ac:spMkLst>
        </pc:spChg>
        <pc:spChg chg="del">
          <ac:chgData name="Yilmaz Mustafa" userId="bbcede42-c1b2-43e6-a370-e252b59f6c51" providerId="ADAL" clId="{841C3BCF-9797-44AB-A6F9-7E2BA5778821}" dt="2022-01-31T22:10:50.704" v="2244" actId="478"/>
          <ac:spMkLst>
            <pc:docMk/>
            <pc:sldMk cId="1986052248" sldId="302"/>
            <ac:spMk id="3" creationId="{D4A40D15-76EC-4B18-825E-FFE7731629D5}"/>
          </ac:spMkLst>
        </pc:spChg>
        <pc:spChg chg="add mod">
          <ac:chgData name="Yilmaz Mustafa" userId="bbcede42-c1b2-43e6-a370-e252b59f6c51" providerId="ADAL" clId="{841C3BCF-9797-44AB-A6F9-7E2BA5778821}" dt="2022-02-01T07:20:53.318" v="2492" actId="1076"/>
          <ac:spMkLst>
            <pc:docMk/>
            <pc:sldMk cId="1986052248" sldId="302"/>
            <ac:spMk id="8" creationId="{196EBF5B-2256-408D-9895-1C477F1F1F9A}"/>
          </ac:spMkLst>
        </pc:spChg>
        <pc:spChg chg="add del">
          <ac:chgData name="Yilmaz Mustafa" userId="bbcede42-c1b2-43e6-a370-e252b59f6c51" providerId="ADAL" clId="{841C3BCF-9797-44AB-A6F9-7E2BA5778821}" dt="2022-02-01T07:16:25.278" v="2416" actId="26606"/>
          <ac:spMkLst>
            <pc:docMk/>
            <pc:sldMk cId="1986052248" sldId="302"/>
            <ac:spMk id="12" creationId="{D38A241E-0395-41E5-8607-BAA2799A4374}"/>
          </ac:spMkLst>
        </pc:spChg>
        <pc:graphicFrameChg chg="add mod modGraphic">
          <ac:chgData name="Yilmaz Mustafa" userId="bbcede42-c1b2-43e6-a370-e252b59f6c51" providerId="ADAL" clId="{841C3BCF-9797-44AB-A6F9-7E2BA5778821}" dt="2022-02-01T07:20:46.839" v="2491" actId="1076"/>
          <ac:graphicFrameMkLst>
            <pc:docMk/>
            <pc:sldMk cId="1986052248" sldId="302"/>
            <ac:graphicFrameMk id="3" creationId="{194AE73B-321B-4FB4-A3CE-B65B29D500FE}"/>
          </ac:graphicFrameMkLst>
        </pc:graphicFrameChg>
        <pc:picChg chg="add del mod">
          <ac:chgData name="Yilmaz Mustafa" userId="bbcede42-c1b2-43e6-a370-e252b59f6c51" providerId="ADAL" clId="{841C3BCF-9797-44AB-A6F9-7E2BA5778821}" dt="2022-01-31T22:12:58.049" v="2247" actId="478"/>
          <ac:picMkLst>
            <pc:docMk/>
            <pc:sldMk cId="1986052248" sldId="302"/>
            <ac:picMk id="5" creationId="{7A8B9D91-03DD-46E1-B99F-8A18DC31CB98}"/>
          </ac:picMkLst>
        </pc:picChg>
        <pc:picChg chg="add del mod">
          <ac:chgData name="Yilmaz Mustafa" userId="bbcede42-c1b2-43e6-a370-e252b59f6c51" providerId="ADAL" clId="{841C3BCF-9797-44AB-A6F9-7E2BA5778821}" dt="2022-02-01T07:15:59.589" v="2415" actId="478"/>
          <ac:picMkLst>
            <pc:docMk/>
            <pc:sldMk cId="1986052248" sldId="302"/>
            <ac:picMk id="7" creationId="{4B3BA0ED-1E42-416B-B13F-53120C5C6EA4}"/>
          </ac:picMkLst>
        </pc:picChg>
        <pc:picChg chg="add">
          <ac:chgData name="Yilmaz Mustafa" userId="bbcede42-c1b2-43e6-a370-e252b59f6c51" providerId="ADAL" clId="{841C3BCF-9797-44AB-A6F9-7E2BA5778821}" dt="2022-02-01T07:16:25.278" v="2416" actId="26606"/>
          <ac:picMkLst>
            <pc:docMk/>
            <pc:sldMk cId="1986052248" sldId="302"/>
            <ac:picMk id="16" creationId="{17A8E460-6FA9-450B-881D-E375AB8EE5C0}"/>
          </ac:picMkLst>
        </pc:picChg>
        <pc:cxnChg chg="add del">
          <ac:chgData name="Yilmaz Mustafa" userId="bbcede42-c1b2-43e6-a370-e252b59f6c51" providerId="ADAL" clId="{841C3BCF-9797-44AB-A6F9-7E2BA5778821}" dt="2022-02-01T07:16:25.278" v="2416" actId="26606"/>
          <ac:cxnSpMkLst>
            <pc:docMk/>
            <pc:sldMk cId="1986052248" sldId="302"/>
            <ac:cxnSpMk id="14" creationId="{CE352288-84AD-4CA8-BCD5-76C29D34E1DB}"/>
          </ac:cxnSpMkLst>
        </pc:cxnChg>
      </pc:sldChg>
      <pc:sldChg chg="addSp delSp modSp new mod setBg">
        <pc:chgData name="Yilmaz Mustafa" userId="bbcede42-c1b2-43e6-a370-e252b59f6c51" providerId="ADAL" clId="{841C3BCF-9797-44AB-A6F9-7E2BA5778821}" dt="2022-02-01T07:34:43.341" v="2790"/>
        <pc:sldMkLst>
          <pc:docMk/>
          <pc:sldMk cId="645515227" sldId="303"/>
        </pc:sldMkLst>
        <pc:spChg chg="mod">
          <ac:chgData name="Yilmaz Mustafa" userId="bbcede42-c1b2-43e6-a370-e252b59f6c51" providerId="ADAL" clId="{841C3BCF-9797-44AB-A6F9-7E2BA5778821}" dt="2022-02-01T07:33:07.236" v="2746" actId="1076"/>
          <ac:spMkLst>
            <pc:docMk/>
            <pc:sldMk cId="645515227" sldId="303"/>
            <ac:spMk id="2" creationId="{68DAEBBE-BC62-426F-A9B7-F7160DFD7510}"/>
          </ac:spMkLst>
        </pc:spChg>
        <pc:spChg chg="del">
          <ac:chgData name="Yilmaz Mustafa" userId="bbcede42-c1b2-43e6-a370-e252b59f6c51" providerId="ADAL" clId="{841C3BCF-9797-44AB-A6F9-7E2BA5778821}" dt="2022-02-01T07:25:32.620" v="2538" actId="1032"/>
          <ac:spMkLst>
            <pc:docMk/>
            <pc:sldMk cId="645515227" sldId="303"/>
            <ac:spMk id="3" creationId="{820A375A-81B1-4515-A968-41819140470B}"/>
          </ac:spMkLst>
        </pc:spChg>
        <pc:spChg chg="add del">
          <ac:chgData name="Yilmaz Mustafa" userId="bbcede42-c1b2-43e6-a370-e252b59f6c51" providerId="ADAL" clId="{841C3BCF-9797-44AB-A6F9-7E2BA5778821}" dt="2022-02-01T07:32:31.385" v="2735" actId="26606"/>
          <ac:spMkLst>
            <pc:docMk/>
            <pc:sldMk cId="645515227" sldId="303"/>
            <ac:spMk id="6" creationId="{A4AC5506-6312-4701-8D3C-40187889A947}"/>
          </ac:spMkLst>
        </pc:spChg>
        <pc:spChg chg="add del">
          <ac:chgData name="Yilmaz Mustafa" userId="bbcede42-c1b2-43e6-a370-e252b59f6c51" providerId="ADAL" clId="{841C3BCF-9797-44AB-A6F9-7E2BA5778821}" dt="2022-02-01T07:32:33.256" v="2737" actId="26606"/>
          <ac:spMkLst>
            <pc:docMk/>
            <pc:sldMk cId="645515227" sldId="303"/>
            <ac:spMk id="8" creationId="{32AEEBC8-9D30-42EF-95F2-386C2653FBF0}"/>
          </ac:spMkLst>
        </pc:spChg>
        <pc:spChg chg="add del">
          <ac:chgData name="Yilmaz Mustafa" userId="bbcede42-c1b2-43e6-a370-e252b59f6c51" providerId="ADAL" clId="{841C3BCF-9797-44AB-A6F9-7E2BA5778821}" dt="2022-02-01T07:32:06.696" v="2729" actId="26606"/>
          <ac:spMkLst>
            <pc:docMk/>
            <pc:sldMk cId="645515227" sldId="303"/>
            <ac:spMk id="9" creationId="{35DB3719-6FDC-4E5D-891D-FF40B7300F64}"/>
          </ac:spMkLst>
        </pc:spChg>
        <pc:spChg chg="add del">
          <ac:chgData name="Yilmaz Mustafa" userId="bbcede42-c1b2-43e6-a370-e252b59f6c51" providerId="ADAL" clId="{841C3BCF-9797-44AB-A6F9-7E2BA5778821}" dt="2022-02-01T07:32:33.256" v="2737" actId="26606"/>
          <ac:spMkLst>
            <pc:docMk/>
            <pc:sldMk cId="645515227" sldId="303"/>
            <ac:spMk id="10" creationId="{2E92FA66-67D7-4CB4-94D3-E643A9AD4757}"/>
          </ac:spMkLst>
        </pc:spChg>
        <pc:spChg chg="add del">
          <ac:chgData name="Yilmaz Mustafa" userId="bbcede42-c1b2-43e6-a370-e252b59f6c51" providerId="ADAL" clId="{841C3BCF-9797-44AB-A6F9-7E2BA5778821}" dt="2022-02-01T07:32:06.696" v="2729" actId="26606"/>
          <ac:spMkLst>
            <pc:docMk/>
            <pc:sldMk cId="645515227" sldId="303"/>
            <ac:spMk id="11" creationId="{E0CBAC23-2E3F-4A90-BA59-F8299F6A5439}"/>
          </ac:spMkLst>
        </pc:spChg>
        <pc:spChg chg="add del">
          <ac:chgData name="Yilmaz Mustafa" userId="bbcede42-c1b2-43e6-a370-e252b59f6c51" providerId="ADAL" clId="{841C3BCF-9797-44AB-A6F9-7E2BA5778821}" dt="2022-02-01T07:32:11.303" v="2731" actId="26606"/>
          <ac:spMkLst>
            <pc:docMk/>
            <pc:sldMk cId="645515227" sldId="303"/>
            <ac:spMk id="13" creationId="{AAD0DBB9-1A4B-4391-81D4-CB19F9AB918A}"/>
          </ac:spMkLst>
        </pc:spChg>
        <pc:spChg chg="add del">
          <ac:chgData name="Yilmaz Mustafa" userId="bbcede42-c1b2-43e6-a370-e252b59f6c51" providerId="ADAL" clId="{841C3BCF-9797-44AB-A6F9-7E2BA5778821}" dt="2022-02-01T07:32:11.303" v="2731" actId="26606"/>
          <ac:spMkLst>
            <pc:docMk/>
            <pc:sldMk cId="645515227" sldId="303"/>
            <ac:spMk id="14" creationId="{BACC6370-2D7E-4714-9D71-7542949D7D5D}"/>
          </ac:spMkLst>
        </pc:spChg>
        <pc:spChg chg="add del">
          <ac:chgData name="Yilmaz Mustafa" userId="bbcede42-c1b2-43e6-a370-e252b59f6c51" providerId="ADAL" clId="{841C3BCF-9797-44AB-A6F9-7E2BA5778821}" dt="2022-02-01T07:32:11.303" v="2731" actId="26606"/>
          <ac:spMkLst>
            <pc:docMk/>
            <pc:sldMk cId="645515227" sldId="303"/>
            <ac:spMk id="15" creationId="{063BBA22-50EA-4C4D-BE05-F1CE4E63AA56}"/>
          </ac:spMkLst>
        </pc:spChg>
        <pc:spChg chg="add del">
          <ac:chgData name="Yilmaz Mustafa" userId="bbcede42-c1b2-43e6-a370-e252b59f6c51" providerId="ADAL" clId="{841C3BCF-9797-44AB-A6F9-7E2BA5778821}" dt="2022-02-01T07:32:11.303" v="2731" actId="26606"/>
          <ac:spMkLst>
            <pc:docMk/>
            <pc:sldMk cId="645515227" sldId="303"/>
            <ac:spMk id="16" creationId="{F68B3F68-107C-434F-AA38-110D5EA91B85}"/>
          </ac:spMkLst>
        </pc:spChg>
        <pc:spChg chg="add del">
          <ac:chgData name="Yilmaz Mustafa" userId="bbcede42-c1b2-43e6-a370-e252b59f6c51" providerId="ADAL" clId="{841C3BCF-9797-44AB-A6F9-7E2BA5778821}" dt="2022-02-01T07:32:35.242" v="2739" actId="26606"/>
          <ac:spMkLst>
            <pc:docMk/>
            <pc:sldMk cId="645515227" sldId="303"/>
            <ac:spMk id="18" creationId="{2B566528-1B12-4246-9431-5C2D7D081168}"/>
          </ac:spMkLst>
        </pc:spChg>
        <pc:spChg chg="add del">
          <ac:chgData name="Yilmaz Mustafa" userId="bbcede42-c1b2-43e6-a370-e252b59f6c51" providerId="ADAL" clId="{841C3BCF-9797-44AB-A6F9-7E2BA5778821}" dt="2022-02-01T07:32:41.792" v="2741" actId="26606"/>
          <ac:spMkLst>
            <pc:docMk/>
            <pc:sldMk cId="645515227" sldId="303"/>
            <ac:spMk id="24" creationId="{2B566528-1B12-4246-9431-5C2D7D081168}"/>
          </ac:spMkLst>
        </pc:spChg>
        <pc:spChg chg="add del">
          <ac:chgData name="Yilmaz Mustafa" userId="bbcede42-c1b2-43e6-a370-e252b59f6c51" providerId="ADAL" clId="{841C3BCF-9797-44AB-A6F9-7E2BA5778821}" dt="2022-02-01T07:32:41.792" v="2741" actId="26606"/>
          <ac:spMkLst>
            <pc:docMk/>
            <pc:sldMk cId="645515227" sldId="303"/>
            <ac:spMk id="25" creationId="{2E80C965-DB6D-4F81-9E9E-B027384D0BD6}"/>
          </ac:spMkLst>
        </pc:spChg>
        <pc:spChg chg="add del">
          <ac:chgData name="Yilmaz Mustafa" userId="bbcede42-c1b2-43e6-a370-e252b59f6c51" providerId="ADAL" clId="{841C3BCF-9797-44AB-A6F9-7E2BA5778821}" dt="2022-02-01T07:32:41.792" v="2741" actId="26606"/>
          <ac:spMkLst>
            <pc:docMk/>
            <pc:sldMk cId="645515227" sldId="303"/>
            <ac:spMk id="26" creationId="{A580F890-B085-4E95-96AA-55AEBEC5CE6E}"/>
          </ac:spMkLst>
        </pc:spChg>
        <pc:spChg chg="add del">
          <ac:chgData name="Yilmaz Mustafa" userId="bbcede42-c1b2-43e6-a370-e252b59f6c51" providerId="ADAL" clId="{841C3BCF-9797-44AB-A6F9-7E2BA5778821}" dt="2022-02-01T07:32:41.792" v="2741" actId="26606"/>
          <ac:spMkLst>
            <pc:docMk/>
            <pc:sldMk cId="645515227" sldId="303"/>
            <ac:spMk id="27" creationId="{D3F51FEB-38FB-4F6C-9F7B-2F2AFAB65463}"/>
          </ac:spMkLst>
        </pc:spChg>
        <pc:spChg chg="add del">
          <ac:chgData name="Yilmaz Mustafa" userId="bbcede42-c1b2-43e6-a370-e252b59f6c51" providerId="ADAL" clId="{841C3BCF-9797-44AB-A6F9-7E2BA5778821}" dt="2022-02-01T07:32:41.792" v="2741" actId="26606"/>
          <ac:spMkLst>
            <pc:docMk/>
            <pc:sldMk cId="645515227" sldId="303"/>
            <ac:spMk id="28" creationId="{1E547BA6-BAE0-43BB-A7CA-60F69CE252F0}"/>
          </ac:spMkLst>
        </pc:spChg>
        <pc:spChg chg="add">
          <ac:chgData name="Yilmaz Mustafa" userId="bbcede42-c1b2-43e6-a370-e252b59f6c51" providerId="ADAL" clId="{841C3BCF-9797-44AB-A6F9-7E2BA5778821}" dt="2022-02-01T07:32:41.829" v="2742" actId="26606"/>
          <ac:spMkLst>
            <pc:docMk/>
            <pc:sldMk cId="645515227" sldId="303"/>
            <ac:spMk id="30" creationId="{2B566528-1B12-4246-9431-5C2D7D081168}"/>
          </ac:spMkLst>
        </pc:spChg>
        <pc:spChg chg="add">
          <ac:chgData name="Yilmaz Mustafa" userId="bbcede42-c1b2-43e6-a370-e252b59f6c51" providerId="ADAL" clId="{841C3BCF-9797-44AB-A6F9-7E2BA5778821}" dt="2022-02-01T07:32:41.829" v="2742" actId="26606"/>
          <ac:spMkLst>
            <pc:docMk/>
            <pc:sldMk cId="645515227" sldId="303"/>
            <ac:spMk id="31" creationId="{D3F51FEB-38FB-4F6C-9F7B-2F2AFAB65463}"/>
          </ac:spMkLst>
        </pc:spChg>
        <pc:spChg chg="add">
          <ac:chgData name="Yilmaz Mustafa" userId="bbcede42-c1b2-43e6-a370-e252b59f6c51" providerId="ADAL" clId="{841C3BCF-9797-44AB-A6F9-7E2BA5778821}" dt="2022-02-01T07:32:41.829" v="2742" actId="26606"/>
          <ac:spMkLst>
            <pc:docMk/>
            <pc:sldMk cId="645515227" sldId="303"/>
            <ac:spMk id="32" creationId="{1E547BA6-BAE0-43BB-A7CA-60F69CE252F0}"/>
          </ac:spMkLst>
        </pc:spChg>
        <pc:spChg chg="add">
          <ac:chgData name="Yilmaz Mustafa" userId="bbcede42-c1b2-43e6-a370-e252b59f6c51" providerId="ADAL" clId="{841C3BCF-9797-44AB-A6F9-7E2BA5778821}" dt="2022-02-01T07:32:41.829" v="2742" actId="26606"/>
          <ac:spMkLst>
            <pc:docMk/>
            <pc:sldMk cId="645515227" sldId="303"/>
            <ac:spMk id="33" creationId="{7D1CF9C3-27BF-4915-B9F6-09FA31579873}"/>
          </ac:spMkLst>
        </pc:spChg>
        <pc:grpChg chg="add del">
          <ac:chgData name="Yilmaz Mustafa" userId="bbcede42-c1b2-43e6-a370-e252b59f6c51" providerId="ADAL" clId="{841C3BCF-9797-44AB-A6F9-7E2BA5778821}" dt="2022-02-01T07:32:35.242" v="2739" actId="26606"/>
          <ac:grpSpMkLst>
            <pc:docMk/>
            <pc:sldMk cId="645515227" sldId="303"/>
            <ac:grpSpMk id="19" creationId="{828A5161-06F1-46CF-8AD7-844680A59E13}"/>
          </ac:grpSpMkLst>
        </pc:grpChg>
        <pc:grpChg chg="add del">
          <ac:chgData name="Yilmaz Mustafa" userId="bbcede42-c1b2-43e6-a370-e252b59f6c51" providerId="ADAL" clId="{841C3BCF-9797-44AB-A6F9-7E2BA5778821}" dt="2022-02-01T07:32:35.242" v="2739" actId="26606"/>
          <ac:grpSpMkLst>
            <pc:docMk/>
            <pc:sldMk cId="645515227" sldId="303"/>
            <ac:grpSpMk id="21" creationId="{5995D10D-E9C9-47DB-AE7E-801FEF38F5C9}"/>
          </ac:grpSpMkLst>
        </pc:grpChg>
        <pc:graphicFrameChg chg="add mod modGraphic">
          <ac:chgData name="Yilmaz Mustafa" userId="bbcede42-c1b2-43e6-a370-e252b59f6c51" providerId="ADAL" clId="{841C3BCF-9797-44AB-A6F9-7E2BA5778821}" dt="2022-02-01T07:34:43.341" v="2790"/>
          <ac:graphicFrameMkLst>
            <pc:docMk/>
            <pc:sldMk cId="645515227" sldId="303"/>
            <ac:graphicFrameMk id="4" creationId="{D164426B-BF54-40A5-8736-F997B73B6209}"/>
          </ac:graphicFrameMkLst>
        </pc:graphicFrameChg>
        <pc:picChg chg="add mod">
          <ac:chgData name="Yilmaz Mustafa" userId="bbcede42-c1b2-43e6-a370-e252b59f6c51" providerId="ADAL" clId="{841C3BCF-9797-44AB-A6F9-7E2BA5778821}" dt="2022-02-01T07:33:18.778" v="2749" actId="1076"/>
          <ac:picMkLst>
            <pc:docMk/>
            <pc:sldMk cId="645515227" sldId="303"/>
            <ac:picMk id="34" creationId="{C91BE55C-61AC-4A1D-B09C-93F39D703C51}"/>
          </ac:picMkLst>
        </pc:picChg>
      </pc:sldChg>
      <pc:sldChg chg="modSp new del mod">
        <pc:chgData name="Yilmaz Mustafa" userId="bbcede42-c1b2-43e6-a370-e252b59f6c51" providerId="ADAL" clId="{841C3BCF-9797-44AB-A6F9-7E2BA5778821}" dt="2022-02-01T07:56:43.573" v="2870" actId="2696"/>
        <pc:sldMkLst>
          <pc:docMk/>
          <pc:sldMk cId="656534146" sldId="304"/>
        </pc:sldMkLst>
        <pc:spChg chg="mod">
          <ac:chgData name="Yilmaz Mustafa" userId="bbcede42-c1b2-43e6-a370-e252b59f6c51" providerId="ADAL" clId="{841C3BCF-9797-44AB-A6F9-7E2BA5778821}" dt="2022-02-01T07:37:13.281" v="2869" actId="20577"/>
          <ac:spMkLst>
            <pc:docMk/>
            <pc:sldMk cId="656534146" sldId="304"/>
            <ac:spMk id="2" creationId="{77B2CD7C-E299-42B3-B729-44FA653C04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A4775-2CA6-47B4-9524-96471C9F8CC7}" type="datetimeFigureOut">
              <a:rPr lang="LID4096" smtClean="0"/>
              <a:t>02/21/2022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BFA73-1E6A-41F0-9240-CFC22A2CF3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864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45852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57930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3774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45852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57930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9380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37740" y="593280"/>
            <a:ext cx="9230130" cy="353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1EB33A03-4975-4AB0-AF86-2F1E8600E140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Expert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22D7E-5F45-43F6-B54A-5B9116EEA0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138FC3-08A2-48E6-9E94-89C7032EF5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ce6d0c-2df1-41ae-b231-b2281c3c5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B0D694-78C7-4CB0-BF80-AF4A54664C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6</Words>
  <Application>Microsoft Office PowerPoint</Application>
  <PresentationFormat>A4 Paper (210x297 mm)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Office Theme</vt:lpstr>
      <vt:lpstr>1_Office Theme</vt:lpstr>
      <vt:lpstr>Python Expert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subject/>
  <dc:creator/>
  <dc:description/>
  <cp:lastModifiedBy>Yilmaz Mustafa</cp:lastModifiedBy>
  <cp:revision>56</cp:revision>
  <dcterms:modified xsi:type="dcterms:W3CDTF">2022-02-21T12:56:53Z</dcterms:modified>
  <dc:language>be-NL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</Properties>
</file>