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40"/>
  </p:notesMasterIdLst>
  <p:sldIdLst>
    <p:sldId id="31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17" r:id="rId39"/>
  </p:sldIdLst>
  <p:sldSz cx="9906000" cy="6858000" type="A4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scadia Mono" panose="020B0609020000020004" pitchFamily="49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E20C09-E0A8-4F91-9F13-C8DA7999691E}">
  <a:tblStyle styleId="{D8E20C09-E0A8-4F91-9F13-C8DA79996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6.fntdata"/><Relationship Id="rId20" Type="http://schemas.openxmlformats.org/officeDocument/2006/relationships/slide" Target="slides/slide15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9.fntdata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9728A16F-D491-4A41-B9EA-F201CD3F8338}"/>
    <pc:docChg chg="undo custSel addSld modSld sldOrd">
      <pc:chgData name="Yilmaz Mustafa" userId="bbcede42-c1b2-43e6-a370-e252b59f6c51" providerId="ADAL" clId="{9728A16F-D491-4A41-B9EA-F201CD3F8338}" dt="2022-02-14T09:52:37.856" v="517" actId="1076"/>
      <pc:docMkLst>
        <pc:docMk/>
      </pc:docMkLst>
      <pc:sldChg chg="addSp delSp modSp mod setBg">
        <pc:chgData name="Yilmaz Mustafa" userId="bbcede42-c1b2-43e6-a370-e252b59f6c51" providerId="ADAL" clId="{9728A16F-D491-4A41-B9EA-F201CD3F8338}" dt="2022-02-14T09:49:07.668" v="449" actId="207"/>
        <pc:sldMkLst>
          <pc:docMk/>
          <pc:sldMk cId="0" sldId="256"/>
        </pc:sldMkLst>
        <pc:spChg chg="add del mod">
          <ac:chgData name="Yilmaz Mustafa" userId="bbcede42-c1b2-43e6-a370-e252b59f6c51" providerId="ADAL" clId="{9728A16F-D491-4A41-B9EA-F201CD3F8338}" dt="2022-02-06T14:20:51.290" v="2"/>
          <ac:spMkLst>
            <pc:docMk/>
            <pc:sldMk cId="0" sldId="256"/>
            <ac:spMk id="7" creationId="{5B273867-D3BE-4D03-9C8B-68A6BC15FB6E}"/>
          </ac:spMkLst>
        </pc:spChg>
        <pc:spChg chg="add del mod">
          <ac:chgData name="Yilmaz Mustafa" userId="bbcede42-c1b2-43e6-a370-e252b59f6c51" providerId="ADAL" clId="{9728A16F-D491-4A41-B9EA-F201CD3F8338}" dt="2022-02-06T14:20:51.290" v="2"/>
          <ac:spMkLst>
            <pc:docMk/>
            <pc:sldMk cId="0" sldId="256"/>
            <ac:spMk id="8" creationId="{A618B3FB-DFC7-4D7C-95CB-DE494E3F619F}"/>
          </ac:spMkLst>
        </pc:spChg>
        <pc:spChg chg="add mod">
          <ac:chgData name="Yilmaz Mustafa" userId="bbcede42-c1b2-43e6-a370-e252b59f6c51" providerId="ADAL" clId="{9728A16F-D491-4A41-B9EA-F201CD3F8338}" dt="2022-02-14T09:49:07.668" v="449" actId="207"/>
          <ac:spMkLst>
            <pc:docMk/>
            <pc:sldMk cId="0" sldId="256"/>
            <ac:spMk id="11" creationId="{62BD4A8D-6C27-4914-ABF0-7856D0E4D63A}"/>
          </ac:spMkLst>
        </pc:spChg>
        <pc:spChg chg="add mod">
          <ac:chgData name="Yilmaz Mustafa" userId="bbcede42-c1b2-43e6-a370-e252b59f6c51" providerId="ADAL" clId="{9728A16F-D491-4A41-B9EA-F201CD3F8338}" dt="2022-02-14T09:49:07.668" v="449" actId="207"/>
          <ac:spMkLst>
            <pc:docMk/>
            <pc:sldMk cId="0" sldId="256"/>
            <ac:spMk id="12" creationId="{4E6AC2EF-E8E2-47C4-B927-1E625255A939}"/>
          </ac:spMkLst>
        </pc:spChg>
        <pc:spChg chg="mod">
          <ac:chgData name="Yilmaz Mustafa" userId="bbcede42-c1b2-43e6-a370-e252b59f6c51" providerId="ADAL" clId="{9728A16F-D491-4A41-B9EA-F201CD3F8338}" dt="2022-02-14T09:49:04.258" v="448" actId="207"/>
          <ac:spMkLst>
            <pc:docMk/>
            <pc:sldMk cId="0" sldId="256"/>
            <ac:spMk id="54" creationId="{00000000-0000-0000-0000-000000000000}"/>
          </ac:spMkLst>
        </pc:spChg>
        <pc:picChg chg="add del mod">
          <ac:chgData name="Yilmaz Mustafa" userId="bbcede42-c1b2-43e6-a370-e252b59f6c51" providerId="ADAL" clId="{9728A16F-D491-4A41-B9EA-F201CD3F8338}" dt="2022-02-06T14:20:51.290" v="2"/>
          <ac:picMkLst>
            <pc:docMk/>
            <pc:sldMk cId="0" sldId="256"/>
            <ac:picMk id="5" creationId="{36F18F32-C35E-4A92-994F-635224A45501}"/>
          </ac:picMkLst>
        </pc:picChg>
        <pc:picChg chg="add del mod">
          <ac:chgData name="Yilmaz Mustafa" userId="bbcede42-c1b2-43e6-a370-e252b59f6c51" providerId="ADAL" clId="{9728A16F-D491-4A41-B9EA-F201CD3F8338}" dt="2022-02-06T14:20:51.290" v="2"/>
          <ac:picMkLst>
            <pc:docMk/>
            <pc:sldMk cId="0" sldId="256"/>
            <ac:picMk id="6" creationId="{93E7B538-CD03-4A44-B713-32CCE6617FB4}"/>
          </ac:picMkLst>
        </pc:picChg>
        <pc:picChg chg="add mod">
          <ac:chgData name="Yilmaz Mustafa" userId="bbcede42-c1b2-43e6-a370-e252b59f6c51" providerId="ADAL" clId="{9728A16F-D491-4A41-B9EA-F201CD3F8338}" dt="2022-02-06T14:21:02.581" v="3"/>
          <ac:picMkLst>
            <pc:docMk/>
            <pc:sldMk cId="0" sldId="256"/>
            <ac:picMk id="9" creationId="{E48F2A21-F527-4C8F-AD26-BE3A88B50BA1}"/>
          </ac:picMkLst>
        </pc:picChg>
        <pc:picChg chg="add mod">
          <ac:chgData name="Yilmaz Mustafa" userId="bbcede42-c1b2-43e6-a370-e252b59f6c51" providerId="ADAL" clId="{9728A16F-D491-4A41-B9EA-F201CD3F8338}" dt="2022-02-06T14:21:02.581" v="3"/>
          <ac:picMkLst>
            <pc:docMk/>
            <pc:sldMk cId="0" sldId="256"/>
            <ac:picMk id="10" creationId="{20185A19-9DAF-4B46-8278-30181EF90FB2}"/>
          </ac:picMkLst>
        </pc:picChg>
        <pc:picChg chg="del">
          <ac:chgData name="Yilmaz Mustafa" userId="bbcede42-c1b2-43e6-a370-e252b59f6c51" providerId="ADAL" clId="{9728A16F-D491-4A41-B9EA-F201CD3F8338}" dt="2022-02-06T14:20:47.587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0:47.587" v="0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1:23.075" v="194" actId="14100"/>
        <pc:sldMkLst>
          <pc:docMk/>
          <pc:sldMk cId="0" sldId="257"/>
        </pc:sldMkLst>
        <pc:spChg chg="add del mod">
          <ac:chgData name="Yilmaz Mustafa" userId="bbcede42-c1b2-43e6-a370-e252b59f6c51" providerId="ADAL" clId="{9728A16F-D491-4A41-B9EA-F201CD3F8338}" dt="2022-02-14T07:56:29.294" v="67" actId="478"/>
          <ac:spMkLst>
            <pc:docMk/>
            <pc:sldMk cId="0" sldId="257"/>
            <ac:spMk id="3" creationId="{8A76BCC5-221F-472F-8153-1B6C94D53D60}"/>
          </ac:spMkLst>
        </pc:spChg>
        <pc:spChg chg="add mod">
          <ac:chgData name="Yilmaz Mustafa" userId="bbcede42-c1b2-43e6-a370-e252b59f6c51" providerId="ADAL" clId="{9728A16F-D491-4A41-B9EA-F201CD3F8338}" dt="2022-02-06T14:21:10.824" v="5"/>
          <ac:spMkLst>
            <pc:docMk/>
            <pc:sldMk cId="0" sldId="257"/>
            <ac:spMk id="8" creationId="{78EA1EED-7417-41EE-9DBD-88478FE5538B}"/>
          </ac:spMkLst>
        </pc:spChg>
        <pc:spChg chg="add mod">
          <ac:chgData name="Yilmaz Mustafa" userId="bbcede42-c1b2-43e6-a370-e252b59f6c51" providerId="ADAL" clId="{9728A16F-D491-4A41-B9EA-F201CD3F8338}" dt="2022-02-06T14:21:10.824" v="5"/>
          <ac:spMkLst>
            <pc:docMk/>
            <pc:sldMk cId="0" sldId="257"/>
            <ac:spMk id="9" creationId="{982DC0AA-81B2-4C2F-9802-D75D5BC67F3C}"/>
          </ac:spMkLst>
        </pc:spChg>
        <pc:spChg chg="del">
          <ac:chgData name="Yilmaz Mustafa" userId="bbcede42-c1b2-43e6-a370-e252b59f6c51" providerId="ADAL" clId="{9728A16F-D491-4A41-B9EA-F201CD3F8338}" dt="2022-02-14T07:56:27.735" v="66" actId="478"/>
          <ac:spMkLst>
            <pc:docMk/>
            <pc:sldMk cId="0" sldId="257"/>
            <ac:spMk id="61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1:23.075" v="194" actId="14100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1:10.824" v="5"/>
          <ac:picMkLst>
            <pc:docMk/>
            <pc:sldMk cId="0" sldId="257"/>
            <ac:picMk id="6" creationId="{EDB49FCD-A0A9-4BB6-B806-A1941FA48F79}"/>
          </ac:picMkLst>
        </pc:picChg>
        <pc:picChg chg="add mod">
          <ac:chgData name="Yilmaz Mustafa" userId="bbcede42-c1b2-43e6-a370-e252b59f6c51" providerId="ADAL" clId="{9728A16F-D491-4A41-B9EA-F201CD3F8338}" dt="2022-02-06T14:21:10.824" v="5"/>
          <ac:picMkLst>
            <pc:docMk/>
            <pc:sldMk cId="0" sldId="257"/>
            <ac:picMk id="7" creationId="{92075FD8-BF6D-4C0C-B19B-64B3305FC0E2}"/>
          </ac:picMkLst>
        </pc:picChg>
        <pc:picChg chg="del">
          <ac:chgData name="Yilmaz Mustafa" userId="bbcede42-c1b2-43e6-a370-e252b59f6c51" providerId="ADAL" clId="{9728A16F-D491-4A41-B9EA-F201CD3F8338}" dt="2022-02-06T14:21:09.511" v="4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1:09.511" v="4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1:15.935" v="182" actId="1037"/>
        <pc:sldMkLst>
          <pc:docMk/>
          <pc:sldMk cId="0" sldId="258"/>
        </pc:sldMkLst>
        <pc:spChg chg="add del mod">
          <ac:chgData name="Yilmaz Mustafa" userId="bbcede42-c1b2-43e6-a370-e252b59f6c51" providerId="ADAL" clId="{9728A16F-D491-4A41-B9EA-F201CD3F8338}" dt="2022-02-14T07:56:32.691" v="69" actId="478"/>
          <ac:spMkLst>
            <pc:docMk/>
            <pc:sldMk cId="0" sldId="258"/>
            <ac:spMk id="3" creationId="{519D6B92-5723-4DC6-81D7-CC84E54CC6C7}"/>
          </ac:spMkLst>
        </pc:spChg>
        <pc:spChg chg="add mod">
          <ac:chgData name="Yilmaz Mustafa" userId="bbcede42-c1b2-43e6-a370-e252b59f6c51" providerId="ADAL" clId="{9728A16F-D491-4A41-B9EA-F201CD3F8338}" dt="2022-02-06T14:21:35.653" v="7"/>
          <ac:spMkLst>
            <pc:docMk/>
            <pc:sldMk cId="0" sldId="258"/>
            <ac:spMk id="8" creationId="{5BE8165D-D0BC-468A-8D43-4088EDC6A0F6}"/>
          </ac:spMkLst>
        </pc:spChg>
        <pc:spChg chg="add mod">
          <ac:chgData name="Yilmaz Mustafa" userId="bbcede42-c1b2-43e6-a370-e252b59f6c51" providerId="ADAL" clId="{9728A16F-D491-4A41-B9EA-F201CD3F8338}" dt="2022-02-06T14:21:35.653" v="7"/>
          <ac:spMkLst>
            <pc:docMk/>
            <pc:sldMk cId="0" sldId="258"/>
            <ac:spMk id="9" creationId="{82C4F33E-DE9D-4EC6-9FAC-100035E4A386}"/>
          </ac:spMkLst>
        </pc:spChg>
        <pc:spChg chg="del">
          <ac:chgData name="Yilmaz Mustafa" userId="bbcede42-c1b2-43e6-a370-e252b59f6c51" providerId="ADAL" clId="{9728A16F-D491-4A41-B9EA-F201CD3F8338}" dt="2022-02-14T07:56:31.653" v="68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1:15.935" v="182" actId="1037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1:35.653" v="7"/>
          <ac:picMkLst>
            <pc:docMk/>
            <pc:sldMk cId="0" sldId="258"/>
            <ac:picMk id="6" creationId="{BC0C21DF-C7FC-4BA2-9D8A-13BAF89BC41E}"/>
          </ac:picMkLst>
        </pc:picChg>
        <pc:picChg chg="add mod">
          <ac:chgData name="Yilmaz Mustafa" userId="bbcede42-c1b2-43e6-a370-e252b59f6c51" providerId="ADAL" clId="{9728A16F-D491-4A41-B9EA-F201CD3F8338}" dt="2022-02-06T14:21:35.653" v="7"/>
          <ac:picMkLst>
            <pc:docMk/>
            <pc:sldMk cId="0" sldId="258"/>
            <ac:picMk id="7" creationId="{BEBDBBAD-5DD1-4979-B0CB-99F258D89444}"/>
          </ac:picMkLst>
        </pc:picChg>
        <pc:picChg chg="del">
          <ac:chgData name="Yilmaz Mustafa" userId="bbcede42-c1b2-43e6-a370-e252b59f6c51" providerId="ADAL" clId="{9728A16F-D491-4A41-B9EA-F201CD3F8338}" dt="2022-02-06T14:21:34.460" v="6" actId="478"/>
          <ac:picMkLst>
            <pc:docMk/>
            <pc:sldMk cId="0" sldId="258"/>
            <ac:picMk id="7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1:34.460" v="6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36.018" v="71" actId="478"/>
        <pc:sldMkLst>
          <pc:docMk/>
          <pc:sldMk cId="0" sldId="259"/>
        </pc:sldMkLst>
        <pc:spChg chg="add del mod">
          <ac:chgData name="Yilmaz Mustafa" userId="bbcede42-c1b2-43e6-a370-e252b59f6c51" providerId="ADAL" clId="{9728A16F-D491-4A41-B9EA-F201CD3F8338}" dt="2022-02-14T07:56:36.018" v="71" actId="478"/>
          <ac:spMkLst>
            <pc:docMk/>
            <pc:sldMk cId="0" sldId="259"/>
            <ac:spMk id="3" creationId="{D5716A67-27EE-4B60-8678-9D7ABBA3B4EE}"/>
          </ac:spMkLst>
        </pc:spChg>
        <pc:spChg chg="add mod">
          <ac:chgData name="Yilmaz Mustafa" userId="bbcede42-c1b2-43e6-a370-e252b59f6c51" providerId="ADAL" clId="{9728A16F-D491-4A41-B9EA-F201CD3F8338}" dt="2022-02-06T14:21:41.417" v="9"/>
          <ac:spMkLst>
            <pc:docMk/>
            <pc:sldMk cId="0" sldId="259"/>
            <ac:spMk id="8" creationId="{8A29C4FB-ADE2-4E92-BBE4-DFA6B063EB3A}"/>
          </ac:spMkLst>
        </pc:spChg>
        <pc:spChg chg="add mod">
          <ac:chgData name="Yilmaz Mustafa" userId="bbcede42-c1b2-43e6-a370-e252b59f6c51" providerId="ADAL" clId="{9728A16F-D491-4A41-B9EA-F201CD3F8338}" dt="2022-02-06T14:21:41.417" v="9"/>
          <ac:spMkLst>
            <pc:docMk/>
            <pc:sldMk cId="0" sldId="259"/>
            <ac:spMk id="9" creationId="{77C5FC06-83C5-4D9C-BC12-5556B4540044}"/>
          </ac:spMkLst>
        </pc:spChg>
        <pc:spChg chg="del">
          <ac:chgData name="Yilmaz Mustafa" userId="bbcede42-c1b2-43e6-a370-e252b59f6c51" providerId="ADAL" clId="{9728A16F-D491-4A41-B9EA-F201CD3F8338}" dt="2022-02-14T07:56:34.756" v="70" actId="478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1:41.417" v="9"/>
          <ac:picMkLst>
            <pc:docMk/>
            <pc:sldMk cId="0" sldId="259"/>
            <ac:picMk id="6" creationId="{3897D7D7-16BB-43EA-9622-A9A2A6B4E2E5}"/>
          </ac:picMkLst>
        </pc:picChg>
        <pc:picChg chg="add mod">
          <ac:chgData name="Yilmaz Mustafa" userId="bbcede42-c1b2-43e6-a370-e252b59f6c51" providerId="ADAL" clId="{9728A16F-D491-4A41-B9EA-F201CD3F8338}" dt="2022-02-06T14:21:41.417" v="9"/>
          <ac:picMkLst>
            <pc:docMk/>
            <pc:sldMk cId="0" sldId="259"/>
            <ac:picMk id="7" creationId="{F528A88F-3778-4C8A-893F-5314794B0AFF}"/>
          </ac:picMkLst>
        </pc:picChg>
        <pc:picChg chg="del">
          <ac:chgData name="Yilmaz Mustafa" userId="bbcede42-c1b2-43e6-a370-e252b59f6c51" providerId="ADAL" clId="{9728A16F-D491-4A41-B9EA-F201CD3F8338}" dt="2022-02-06T14:21:40.441" v="8" actId="478"/>
          <ac:picMkLst>
            <pc:docMk/>
            <pc:sldMk cId="0" sldId="259"/>
            <ac:picMk id="7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1:40.441" v="8" actId="478"/>
          <ac:picMkLst>
            <pc:docMk/>
            <pc:sldMk cId="0" sldId="259"/>
            <ac:picMk id="7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39.619" v="73" actId="478"/>
        <pc:sldMkLst>
          <pc:docMk/>
          <pc:sldMk cId="0" sldId="260"/>
        </pc:sldMkLst>
        <pc:spChg chg="add del mod">
          <ac:chgData name="Yilmaz Mustafa" userId="bbcede42-c1b2-43e6-a370-e252b59f6c51" providerId="ADAL" clId="{9728A16F-D491-4A41-B9EA-F201CD3F8338}" dt="2022-02-14T07:56:39.619" v="73" actId="478"/>
          <ac:spMkLst>
            <pc:docMk/>
            <pc:sldMk cId="0" sldId="260"/>
            <ac:spMk id="3" creationId="{CE6C6EEE-D5AD-4F39-A7B0-FD6E4A0F7ACC}"/>
          </ac:spMkLst>
        </pc:spChg>
        <pc:spChg chg="add mod">
          <ac:chgData name="Yilmaz Mustafa" userId="bbcede42-c1b2-43e6-a370-e252b59f6c51" providerId="ADAL" clId="{9728A16F-D491-4A41-B9EA-F201CD3F8338}" dt="2022-02-06T14:21:48.687" v="11"/>
          <ac:spMkLst>
            <pc:docMk/>
            <pc:sldMk cId="0" sldId="260"/>
            <ac:spMk id="10" creationId="{1BD545C8-A8CB-4086-8B13-D746F06F31ED}"/>
          </ac:spMkLst>
        </pc:spChg>
        <pc:spChg chg="add mod">
          <ac:chgData name="Yilmaz Mustafa" userId="bbcede42-c1b2-43e6-a370-e252b59f6c51" providerId="ADAL" clId="{9728A16F-D491-4A41-B9EA-F201CD3F8338}" dt="2022-02-06T14:21:48.687" v="11"/>
          <ac:spMkLst>
            <pc:docMk/>
            <pc:sldMk cId="0" sldId="260"/>
            <ac:spMk id="11" creationId="{857EE7FB-FC50-44E5-9FD0-FAA2624C0844}"/>
          </ac:spMkLst>
        </pc:spChg>
        <pc:spChg chg="del">
          <ac:chgData name="Yilmaz Mustafa" userId="bbcede42-c1b2-43e6-a370-e252b59f6c51" providerId="ADAL" clId="{9728A16F-D491-4A41-B9EA-F201CD3F8338}" dt="2022-02-14T07:56:38.774" v="72" actId="478"/>
          <ac:spMkLst>
            <pc:docMk/>
            <pc:sldMk cId="0" sldId="260"/>
            <ac:spMk id="85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1:48.687" v="11"/>
          <ac:picMkLst>
            <pc:docMk/>
            <pc:sldMk cId="0" sldId="260"/>
            <ac:picMk id="8" creationId="{C7E14ECB-B0C5-4A03-86B1-62CDC3A96800}"/>
          </ac:picMkLst>
        </pc:picChg>
        <pc:picChg chg="add mod">
          <ac:chgData name="Yilmaz Mustafa" userId="bbcede42-c1b2-43e6-a370-e252b59f6c51" providerId="ADAL" clId="{9728A16F-D491-4A41-B9EA-F201CD3F8338}" dt="2022-02-06T14:21:48.687" v="11"/>
          <ac:picMkLst>
            <pc:docMk/>
            <pc:sldMk cId="0" sldId="260"/>
            <ac:picMk id="9" creationId="{46D127F7-9C36-4C32-A62A-F5A90483A205}"/>
          </ac:picMkLst>
        </pc:picChg>
        <pc:picChg chg="del">
          <ac:chgData name="Yilmaz Mustafa" userId="bbcede42-c1b2-43e6-a370-e252b59f6c51" providerId="ADAL" clId="{9728A16F-D491-4A41-B9EA-F201CD3F8338}" dt="2022-02-06T14:21:47.300" v="10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1:47.300" v="10" actId="478"/>
          <ac:picMkLst>
            <pc:docMk/>
            <pc:sldMk cId="0" sldId="260"/>
            <ac:picMk id="8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43.509" v="75" actId="478"/>
        <pc:sldMkLst>
          <pc:docMk/>
          <pc:sldMk cId="0" sldId="261"/>
        </pc:sldMkLst>
        <pc:spChg chg="add del mod">
          <ac:chgData name="Yilmaz Mustafa" userId="bbcede42-c1b2-43e6-a370-e252b59f6c51" providerId="ADAL" clId="{9728A16F-D491-4A41-B9EA-F201CD3F8338}" dt="2022-02-14T07:56:43.509" v="75" actId="478"/>
          <ac:spMkLst>
            <pc:docMk/>
            <pc:sldMk cId="0" sldId="261"/>
            <ac:spMk id="3" creationId="{B7B19E1F-4F49-4C3D-9914-995B44BAC467}"/>
          </ac:spMkLst>
        </pc:spChg>
        <pc:spChg chg="add mod">
          <ac:chgData name="Yilmaz Mustafa" userId="bbcede42-c1b2-43e6-a370-e252b59f6c51" providerId="ADAL" clId="{9728A16F-D491-4A41-B9EA-F201CD3F8338}" dt="2022-02-06T14:21:55.214" v="13"/>
          <ac:spMkLst>
            <pc:docMk/>
            <pc:sldMk cId="0" sldId="261"/>
            <ac:spMk id="12" creationId="{2E3BB83C-C795-413F-8836-D87394A44554}"/>
          </ac:spMkLst>
        </pc:spChg>
        <pc:spChg chg="add mod">
          <ac:chgData name="Yilmaz Mustafa" userId="bbcede42-c1b2-43e6-a370-e252b59f6c51" providerId="ADAL" clId="{9728A16F-D491-4A41-B9EA-F201CD3F8338}" dt="2022-02-06T14:21:55.214" v="13"/>
          <ac:spMkLst>
            <pc:docMk/>
            <pc:sldMk cId="0" sldId="261"/>
            <ac:spMk id="13" creationId="{E3B34495-0308-423F-B943-FC01785C9368}"/>
          </ac:spMkLst>
        </pc:spChg>
        <pc:spChg chg="del">
          <ac:chgData name="Yilmaz Mustafa" userId="bbcede42-c1b2-43e6-a370-e252b59f6c51" providerId="ADAL" clId="{9728A16F-D491-4A41-B9EA-F201CD3F8338}" dt="2022-02-14T07:56:42.088" v="74" actId="478"/>
          <ac:spMkLst>
            <pc:docMk/>
            <pc:sldMk cId="0" sldId="261"/>
            <ac:spMk id="95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1:55.214" v="13"/>
          <ac:picMkLst>
            <pc:docMk/>
            <pc:sldMk cId="0" sldId="261"/>
            <ac:picMk id="10" creationId="{2BD9DD1D-0E50-40EA-9B83-9B21B8DBC40D}"/>
          </ac:picMkLst>
        </pc:picChg>
        <pc:picChg chg="add mod">
          <ac:chgData name="Yilmaz Mustafa" userId="bbcede42-c1b2-43e6-a370-e252b59f6c51" providerId="ADAL" clId="{9728A16F-D491-4A41-B9EA-F201CD3F8338}" dt="2022-02-06T14:21:55.214" v="13"/>
          <ac:picMkLst>
            <pc:docMk/>
            <pc:sldMk cId="0" sldId="261"/>
            <ac:picMk id="11" creationId="{1A562725-F5F4-4008-8653-2804883EB26C}"/>
          </ac:picMkLst>
        </pc:picChg>
        <pc:picChg chg="del">
          <ac:chgData name="Yilmaz Mustafa" userId="bbcede42-c1b2-43e6-a370-e252b59f6c51" providerId="ADAL" clId="{9728A16F-D491-4A41-B9EA-F201CD3F8338}" dt="2022-02-06T14:21:53.849" v="12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1:53.849" v="12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47.656" v="77" actId="478"/>
        <pc:sldMkLst>
          <pc:docMk/>
          <pc:sldMk cId="0" sldId="262"/>
        </pc:sldMkLst>
        <pc:spChg chg="add del mod">
          <ac:chgData name="Yilmaz Mustafa" userId="bbcede42-c1b2-43e6-a370-e252b59f6c51" providerId="ADAL" clId="{9728A16F-D491-4A41-B9EA-F201CD3F8338}" dt="2022-02-14T07:56:47.656" v="77" actId="478"/>
          <ac:spMkLst>
            <pc:docMk/>
            <pc:sldMk cId="0" sldId="262"/>
            <ac:spMk id="3" creationId="{C28BECF2-1600-40A6-8475-43A07C62E388}"/>
          </ac:spMkLst>
        </pc:spChg>
        <pc:spChg chg="add mod">
          <ac:chgData name="Yilmaz Mustafa" userId="bbcede42-c1b2-43e6-a370-e252b59f6c51" providerId="ADAL" clId="{9728A16F-D491-4A41-B9EA-F201CD3F8338}" dt="2022-02-06T14:22:01.782" v="15"/>
          <ac:spMkLst>
            <pc:docMk/>
            <pc:sldMk cId="0" sldId="262"/>
            <ac:spMk id="13" creationId="{B7721E17-215E-4421-AC97-27128D09B6F8}"/>
          </ac:spMkLst>
        </pc:spChg>
        <pc:spChg chg="add mod">
          <ac:chgData name="Yilmaz Mustafa" userId="bbcede42-c1b2-43e6-a370-e252b59f6c51" providerId="ADAL" clId="{9728A16F-D491-4A41-B9EA-F201CD3F8338}" dt="2022-02-06T14:22:01.782" v="15"/>
          <ac:spMkLst>
            <pc:docMk/>
            <pc:sldMk cId="0" sldId="262"/>
            <ac:spMk id="14" creationId="{8B18743E-9AF0-4509-AA7F-DF9A6E7D94C3}"/>
          </ac:spMkLst>
        </pc:spChg>
        <pc:spChg chg="del">
          <ac:chgData name="Yilmaz Mustafa" userId="bbcede42-c1b2-43e6-a370-e252b59f6c51" providerId="ADAL" clId="{9728A16F-D491-4A41-B9EA-F201CD3F8338}" dt="2022-02-14T07:56:46.473" v="76" actId="478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2:01.782" v="15"/>
          <ac:picMkLst>
            <pc:docMk/>
            <pc:sldMk cId="0" sldId="262"/>
            <ac:picMk id="11" creationId="{74C6AA3F-B206-4C6E-AC89-4589FDE652BB}"/>
          </ac:picMkLst>
        </pc:picChg>
        <pc:picChg chg="add mod">
          <ac:chgData name="Yilmaz Mustafa" userId="bbcede42-c1b2-43e6-a370-e252b59f6c51" providerId="ADAL" clId="{9728A16F-D491-4A41-B9EA-F201CD3F8338}" dt="2022-02-06T14:22:01.782" v="15"/>
          <ac:picMkLst>
            <pc:docMk/>
            <pc:sldMk cId="0" sldId="262"/>
            <ac:picMk id="12" creationId="{2244E085-61D5-4575-AFFE-B1B63717056B}"/>
          </ac:picMkLst>
        </pc:picChg>
        <pc:picChg chg="del">
          <ac:chgData name="Yilmaz Mustafa" userId="bbcede42-c1b2-43e6-a370-e252b59f6c51" providerId="ADAL" clId="{9728A16F-D491-4A41-B9EA-F201CD3F8338}" dt="2022-02-06T14:22:00.612" v="14" actId="478"/>
          <ac:picMkLst>
            <pc:docMk/>
            <pc:sldMk cId="0" sldId="262"/>
            <ac:picMk id="10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2:00.612" v="14" actId="478"/>
          <ac:picMkLst>
            <pc:docMk/>
            <pc:sldMk cId="0" sldId="262"/>
            <ac:picMk id="10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51.500" v="79" actId="478"/>
        <pc:sldMkLst>
          <pc:docMk/>
          <pc:sldMk cId="0" sldId="263"/>
        </pc:sldMkLst>
        <pc:spChg chg="add del mod">
          <ac:chgData name="Yilmaz Mustafa" userId="bbcede42-c1b2-43e6-a370-e252b59f6c51" providerId="ADAL" clId="{9728A16F-D491-4A41-B9EA-F201CD3F8338}" dt="2022-02-14T07:56:51.500" v="79" actId="478"/>
          <ac:spMkLst>
            <pc:docMk/>
            <pc:sldMk cId="0" sldId="263"/>
            <ac:spMk id="3" creationId="{52FEED38-B28B-4BEF-9750-7145F0C60F14}"/>
          </ac:spMkLst>
        </pc:spChg>
        <pc:spChg chg="add mod">
          <ac:chgData name="Yilmaz Mustafa" userId="bbcede42-c1b2-43e6-a370-e252b59f6c51" providerId="ADAL" clId="{9728A16F-D491-4A41-B9EA-F201CD3F8338}" dt="2022-02-06T14:23:03.447" v="17"/>
          <ac:spMkLst>
            <pc:docMk/>
            <pc:sldMk cId="0" sldId="263"/>
            <ac:spMk id="14" creationId="{C0F85775-4147-4DBA-8E22-7BDE7A580263}"/>
          </ac:spMkLst>
        </pc:spChg>
        <pc:spChg chg="add mod">
          <ac:chgData name="Yilmaz Mustafa" userId="bbcede42-c1b2-43e6-a370-e252b59f6c51" providerId="ADAL" clId="{9728A16F-D491-4A41-B9EA-F201CD3F8338}" dt="2022-02-06T14:23:03.447" v="17"/>
          <ac:spMkLst>
            <pc:docMk/>
            <pc:sldMk cId="0" sldId="263"/>
            <ac:spMk id="15" creationId="{EBDFBCFA-30FF-45C4-864C-C0689B7A0A10}"/>
          </ac:spMkLst>
        </pc:spChg>
        <pc:spChg chg="del">
          <ac:chgData name="Yilmaz Mustafa" userId="bbcede42-c1b2-43e6-a370-e252b59f6c51" providerId="ADAL" clId="{9728A16F-D491-4A41-B9EA-F201CD3F8338}" dt="2022-02-14T07:56:50.508" v="78" actId="478"/>
          <ac:spMkLst>
            <pc:docMk/>
            <pc:sldMk cId="0" sldId="263"/>
            <ac:spMk id="120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03.447" v="17"/>
          <ac:picMkLst>
            <pc:docMk/>
            <pc:sldMk cId="0" sldId="263"/>
            <ac:picMk id="12" creationId="{7FA6AFEC-7316-44C0-B4E2-57F172FEC286}"/>
          </ac:picMkLst>
        </pc:picChg>
        <pc:picChg chg="add mod">
          <ac:chgData name="Yilmaz Mustafa" userId="bbcede42-c1b2-43e6-a370-e252b59f6c51" providerId="ADAL" clId="{9728A16F-D491-4A41-B9EA-F201CD3F8338}" dt="2022-02-06T14:23:03.447" v="17"/>
          <ac:picMkLst>
            <pc:docMk/>
            <pc:sldMk cId="0" sldId="263"/>
            <ac:picMk id="13" creationId="{C802319D-B6D2-472D-A08E-FACAA2414E07}"/>
          </ac:picMkLst>
        </pc:picChg>
        <pc:picChg chg="del">
          <ac:chgData name="Yilmaz Mustafa" userId="bbcede42-c1b2-43e6-a370-e252b59f6c51" providerId="ADAL" clId="{9728A16F-D491-4A41-B9EA-F201CD3F8338}" dt="2022-02-06T14:23:01.836" v="16" actId="478"/>
          <ac:picMkLst>
            <pc:docMk/>
            <pc:sldMk cId="0" sldId="263"/>
            <ac:picMk id="12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01.836" v="16" actId="478"/>
          <ac:picMkLst>
            <pc:docMk/>
            <pc:sldMk cId="0" sldId="263"/>
            <ac:picMk id="12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6:56.830" v="81" actId="478"/>
        <pc:sldMkLst>
          <pc:docMk/>
          <pc:sldMk cId="0" sldId="264"/>
        </pc:sldMkLst>
        <pc:spChg chg="add del mod">
          <ac:chgData name="Yilmaz Mustafa" userId="bbcede42-c1b2-43e6-a370-e252b59f6c51" providerId="ADAL" clId="{9728A16F-D491-4A41-B9EA-F201CD3F8338}" dt="2022-02-14T07:56:56.830" v="81" actId="478"/>
          <ac:spMkLst>
            <pc:docMk/>
            <pc:sldMk cId="0" sldId="264"/>
            <ac:spMk id="3" creationId="{BE7C6BB8-60B4-4FF7-866C-82127847F13E}"/>
          </ac:spMkLst>
        </pc:spChg>
        <pc:spChg chg="add mod">
          <ac:chgData name="Yilmaz Mustafa" userId="bbcede42-c1b2-43e6-a370-e252b59f6c51" providerId="ADAL" clId="{9728A16F-D491-4A41-B9EA-F201CD3F8338}" dt="2022-02-06T14:23:10.363" v="19"/>
          <ac:spMkLst>
            <pc:docMk/>
            <pc:sldMk cId="0" sldId="264"/>
            <ac:spMk id="16" creationId="{28AAAB3D-00D8-4841-BCAA-B9CB7CC07F4C}"/>
          </ac:spMkLst>
        </pc:spChg>
        <pc:spChg chg="add mod">
          <ac:chgData name="Yilmaz Mustafa" userId="bbcede42-c1b2-43e6-a370-e252b59f6c51" providerId="ADAL" clId="{9728A16F-D491-4A41-B9EA-F201CD3F8338}" dt="2022-02-06T14:23:10.363" v="19"/>
          <ac:spMkLst>
            <pc:docMk/>
            <pc:sldMk cId="0" sldId="264"/>
            <ac:spMk id="17" creationId="{840AD1A4-1688-4BBC-9CD3-A31B42A61B98}"/>
          </ac:spMkLst>
        </pc:spChg>
        <pc:spChg chg="del">
          <ac:chgData name="Yilmaz Mustafa" userId="bbcede42-c1b2-43e6-a370-e252b59f6c51" providerId="ADAL" clId="{9728A16F-D491-4A41-B9EA-F201CD3F8338}" dt="2022-02-14T07:56:55.720" v="80" actId="478"/>
          <ac:spMkLst>
            <pc:docMk/>
            <pc:sldMk cId="0" sldId="264"/>
            <ac:spMk id="134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10.363" v="19"/>
          <ac:picMkLst>
            <pc:docMk/>
            <pc:sldMk cId="0" sldId="264"/>
            <ac:picMk id="14" creationId="{F13C99C6-8302-4FCD-90D7-2CF434ECC513}"/>
          </ac:picMkLst>
        </pc:picChg>
        <pc:picChg chg="add mod">
          <ac:chgData name="Yilmaz Mustafa" userId="bbcede42-c1b2-43e6-a370-e252b59f6c51" providerId="ADAL" clId="{9728A16F-D491-4A41-B9EA-F201CD3F8338}" dt="2022-02-06T14:23:10.363" v="19"/>
          <ac:picMkLst>
            <pc:docMk/>
            <pc:sldMk cId="0" sldId="264"/>
            <ac:picMk id="15" creationId="{3248BEA7-F8C2-4E72-9EA6-D5903DD993CF}"/>
          </ac:picMkLst>
        </pc:picChg>
        <pc:picChg chg="del">
          <ac:chgData name="Yilmaz Mustafa" userId="bbcede42-c1b2-43e6-a370-e252b59f6c51" providerId="ADAL" clId="{9728A16F-D491-4A41-B9EA-F201CD3F8338}" dt="2022-02-06T14:23:09.264" v="18" actId="478"/>
          <ac:picMkLst>
            <pc:docMk/>
            <pc:sldMk cId="0" sldId="264"/>
            <ac:picMk id="135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09.264" v="18" actId="478"/>
          <ac:picMkLst>
            <pc:docMk/>
            <pc:sldMk cId="0" sldId="264"/>
            <ac:picMk id="13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7:39.284" v="83" actId="478"/>
        <pc:sldMkLst>
          <pc:docMk/>
          <pc:sldMk cId="0" sldId="265"/>
        </pc:sldMkLst>
        <pc:spChg chg="add del mod">
          <ac:chgData name="Yilmaz Mustafa" userId="bbcede42-c1b2-43e6-a370-e252b59f6c51" providerId="ADAL" clId="{9728A16F-D491-4A41-B9EA-F201CD3F8338}" dt="2022-02-14T07:57:39.284" v="83" actId="478"/>
          <ac:spMkLst>
            <pc:docMk/>
            <pc:sldMk cId="0" sldId="265"/>
            <ac:spMk id="3" creationId="{E323EFA6-2823-42A7-8074-AFA27C5F23C5}"/>
          </ac:spMkLst>
        </pc:spChg>
        <pc:spChg chg="add mod">
          <ac:chgData name="Yilmaz Mustafa" userId="bbcede42-c1b2-43e6-a370-e252b59f6c51" providerId="ADAL" clId="{9728A16F-D491-4A41-B9EA-F201CD3F8338}" dt="2022-02-06T14:23:30.258" v="21"/>
          <ac:spMkLst>
            <pc:docMk/>
            <pc:sldMk cId="0" sldId="265"/>
            <ac:spMk id="18" creationId="{7493B35B-74DB-4611-ABB5-DF4F697975DF}"/>
          </ac:spMkLst>
        </pc:spChg>
        <pc:spChg chg="add mod">
          <ac:chgData name="Yilmaz Mustafa" userId="bbcede42-c1b2-43e6-a370-e252b59f6c51" providerId="ADAL" clId="{9728A16F-D491-4A41-B9EA-F201CD3F8338}" dt="2022-02-06T14:23:30.258" v="21"/>
          <ac:spMkLst>
            <pc:docMk/>
            <pc:sldMk cId="0" sldId="265"/>
            <ac:spMk id="19" creationId="{DE7505B4-E61E-41C6-B673-913040DFB95B}"/>
          </ac:spMkLst>
        </pc:spChg>
        <pc:spChg chg="del">
          <ac:chgData name="Yilmaz Mustafa" userId="bbcede42-c1b2-43e6-a370-e252b59f6c51" providerId="ADAL" clId="{9728A16F-D491-4A41-B9EA-F201CD3F8338}" dt="2022-02-14T07:57:37.479" v="82" actId="478"/>
          <ac:spMkLst>
            <pc:docMk/>
            <pc:sldMk cId="0" sldId="265"/>
            <ac:spMk id="150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30.258" v="21"/>
          <ac:picMkLst>
            <pc:docMk/>
            <pc:sldMk cId="0" sldId="265"/>
            <ac:picMk id="16" creationId="{7B711505-02D0-48B7-AF11-FB1B38184808}"/>
          </ac:picMkLst>
        </pc:picChg>
        <pc:picChg chg="add mod">
          <ac:chgData name="Yilmaz Mustafa" userId="bbcede42-c1b2-43e6-a370-e252b59f6c51" providerId="ADAL" clId="{9728A16F-D491-4A41-B9EA-F201CD3F8338}" dt="2022-02-06T14:23:30.258" v="21"/>
          <ac:picMkLst>
            <pc:docMk/>
            <pc:sldMk cId="0" sldId="265"/>
            <ac:picMk id="17" creationId="{39D756E5-E59B-4E2C-9E84-B04609E49333}"/>
          </ac:picMkLst>
        </pc:picChg>
        <pc:picChg chg="del">
          <ac:chgData name="Yilmaz Mustafa" userId="bbcede42-c1b2-43e6-a370-e252b59f6c51" providerId="ADAL" clId="{9728A16F-D491-4A41-B9EA-F201CD3F8338}" dt="2022-02-06T14:23:28.810" v="20" actId="478"/>
          <ac:picMkLst>
            <pc:docMk/>
            <pc:sldMk cId="0" sldId="265"/>
            <ac:picMk id="15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28.810" v="20" actId="478"/>
          <ac:picMkLst>
            <pc:docMk/>
            <pc:sldMk cId="0" sldId="265"/>
            <ac:picMk id="15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7:44.555" v="85" actId="478"/>
        <pc:sldMkLst>
          <pc:docMk/>
          <pc:sldMk cId="0" sldId="266"/>
        </pc:sldMkLst>
        <pc:spChg chg="add del mod">
          <ac:chgData name="Yilmaz Mustafa" userId="bbcede42-c1b2-43e6-a370-e252b59f6c51" providerId="ADAL" clId="{9728A16F-D491-4A41-B9EA-F201CD3F8338}" dt="2022-02-14T07:57:44.555" v="85" actId="478"/>
          <ac:spMkLst>
            <pc:docMk/>
            <pc:sldMk cId="0" sldId="266"/>
            <ac:spMk id="3" creationId="{8054736A-703D-45E4-92A7-800158DF032B}"/>
          </ac:spMkLst>
        </pc:spChg>
        <pc:spChg chg="add mod">
          <ac:chgData name="Yilmaz Mustafa" userId="bbcede42-c1b2-43e6-a370-e252b59f6c51" providerId="ADAL" clId="{9728A16F-D491-4A41-B9EA-F201CD3F8338}" dt="2022-02-06T14:23:38.422" v="23"/>
          <ac:spMkLst>
            <pc:docMk/>
            <pc:sldMk cId="0" sldId="266"/>
            <ac:spMk id="18" creationId="{93DB13CD-F2C3-4598-BBB4-564CF01CF0A7}"/>
          </ac:spMkLst>
        </pc:spChg>
        <pc:spChg chg="add mod">
          <ac:chgData name="Yilmaz Mustafa" userId="bbcede42-c1b2-43e6-a370-e252b59f6c51" providerId="ADAL" clId="{9728A16F-D491-4A41-B9EA-F201CD3F8338}" dt="2022-02-06T14:23:38.422" v="23"/>
          <ac:spMkLst>
            <pc:docMk/>
            <pc:sldMk cId="0" sldId="266"/>
            <ac:spMk id="19" creationId="{8FE927A6-73DC-484E-AE5C-70260452FA50}"/>
          </ac:spMkLst>
        </pc:spChg>
        <pc:spChg chg="del">
          <ac:chgData name="Yilmaz Mustafa" userId="bbcede42-c1b2-43e6-a370-e252b59f6c51" providerId="ADAL" clId="{9728A16F-D491-4A41-B9EA-F201CD3F8338}" dt="2022-02-14T07:57:43.561" v="84" actId="478"/>
          <ac:spMkLst>
            <pc:docMk/>
            <pc:sldMk cId="0" sldId="266"/>
            <ac:spMk id="168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38.422" v="23"/>
          <ac:picMkLst>
            <pc:docMk/>
            <pc:sldMk cId="0" sldId="266"/>
            <ac:picMk id="16" creationId="{71043221-94D8-49C9-A877-627ACC65E49E}"/>
          </ac:picMkLst>
        </pc:picChg>
        <pc:picChg chg="add mod">
          <ac:chgData name="Yilmaz Mustafa" userId="bbcede42-c1b2-43e6-a370-e252b59f6c51" providerId="ADAL" clId="{9728A16F-D491-4A41-B9EA-F201CD3F8338}" dt="2022-02-06T14:23:38.422" v="23"/>
          <ac:picMkLst>
            <pc:docMk/>
            <pc:sldMk cId="0" sldId="266"/>
            <ac:picMk id="17" creationId="{09E21232-8903-4A06-B0C4-A1A66841DB95}"/>
          </ac:picMkLst>
        </pc:picChg>
        <pc:picChg chg="del">
          <ac:chgData name="Yilmaz Mustafa" userId="bbcede42-c1b2-43e6-a370-e252b59f6c51" providerId="ADAL" clId="{9728A16F-D491-4A41-B9EA-F201CD3F8338}" dt="2022-02-06T14:23:37.431" v="22" actId="478"/>
          <ac:picMkLst>
            <pc:docMk/>
            <pc:sldMk cId="0" sldId="266"/>
            <ac:picMk id="169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37.431" v="22" actId="478"/>
          <ac:picMkLst>
            <pc:docMk/>
            <pc:sldMk cId="0" sldId="266"/>
            <ac:picMk id="17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2:34.580" v="228" actId="14100"/>
        <pc:sldMkLst>
          <pc:docMk/>
          <pc:sldMk cId="0" sldId="267"/>
        </pc:sldMkLst>
        <pc:spChg chg="add del mod">
          <ac:chgData name="Yilmaz Mustafa" userId="bbcede42-c1b2-43e6-a370-e252b59f6c51" providerId="ADAL" clId="{9728A16F-D491-4A41-B9EA-F201CD3F8338}" dt="2022-02-14T07:57:49.738" v="87" actId="478"/>
          <ac:spMkLst>
            <pc:docMk/>
            <pc:sldMk cId="0" sldId="267"/>
            <ac:spMk id="3" creationId="{AFB6418D-439B-4E11-B82C-A2C05EBACBF6}"/>
          </ac:spMkLst>
        </pc:spChg>
        <pc:spChg chg="add mod">
          <ac:chgData name="Yilmaz Mustafa" userId="bbcede42-c1b2-43e6-a370-e252b59f6c51" providerId="ADAL" clId="{9728A16F-D491-4A41-B9EA-F201CD3F8338}" dt="2022-02-06T14:23:44.764" v="25"/>
          <ac:spMkLst>
            <pc:docMk/>
            <pc:sldMk cId="0" sldId="267"/>
            <ac:spMk id="8" creationId="{80A3440D-5B72-40FD-9102-191090F2EEDE}"/>
          </ac:spMkLst>
        </pc:spChg>
        <pc:spChg chg="add mod">
          <ac:chgData name="Yilmaz Mustafa" userId="bbcede42-c1b2-43e6-a370-e252b59f6c51" providerId="ADAL" clId="{9728A16F-D491-4A41-B9EA-F201CD3F8338}" dt="2022-02-06T14:23:44.764" v="25"/>
          <ac:spMkLst>
            <pc:docMk/>
            <pc:sldMk cId="0" sldId="267"/>
            <ac:spMk id="9" creationId="{24ABA9B8-C810-48BD-A4DD-CADBF72F9EFA}"/>
          </ac:spMkLst>
        </pc:spChg>
        <pc:spChg chg="del">
          <ac:chgData name="Yilmaz Mustafa" userId="bbcede42-c1b2-43e6-a370-e252b59f6c51" providerId="ADAL" clId="{9728A16F-D491-4A41-B9EA-F201CD3F8338}" dt="2022-02-14T07:57:48.294" v="86" actId="478"/>
          <ac:spMkLst>
            <pc:docMk/>
            <pc:sldMk cId="0" sldId="267"/>
            <ac:spMk id="186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2:34.580" v="228" actId="14100"/>
          <ac:spMkLst>
            <pc:docMk/>
            <pc:sldMk cId="0" sldId="267"/>
            <ac:spMk id="18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44.764" v="25"/>
          <ac:picMkLst>
            <pc:docMk/>
            <pc:sldMk cId="0" sldId="267"/>
            <ac:picMk id="6" creationId="{E3AD93C5-1282-4FC8-9CBC-23EABC242921}"/>
          </ac:picMkLst>
        </pc:picChg>
        <pc:picChg chg="add mod">
          <ac:chgData name="Yilmaz Mustafa" userId="bbcede42-c1b2-43e6-a370-e252b59f6c51" providerId="ADAL" clId="{9728A16F-D491-4A41-B9EA-F201CD3F8338}" dt="2022-02-06T14:23:44.764" v="25"/>
          <ac:picMkLst>
            <pc:docMk/>
            <pc:sldMk cId="0" sldId="267"/>
            <ac:picMk id="7" creationId="{6EAAE839-AB00-4FE2-8AC7-F7543D07BE0A}"/>
          </ac:picMkLst>
        </pc:picChg>
        <pc:picChg chg="del">
          <ac:chgData name="Yilmaz Mustafa" userId="bbcede42-c1b2-43e6-a370-e252b59f6c51" providerId="ADAL" clId="{9728A16F-D491-4A41-B9EA-F201CD3F8338}" dt="2022-02-06T14:23:43.658" v="24" actId="478"/>
          <ac:picMkLst>
            <pc:docMk/>
            <pc:sldMk cId="0" sldId="267"/>
            <ac:picMk id="18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43.658" v="24" actId="478"/>
          <ac:picMkLst>
            <pc:docMk/>
            <pc:sldMk cId="0" sldId="267"/>
            <ac:picMk id="1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2:56.548" v="241" actId="14100"/>
        <pc:sldMkLst>
          <pc:docMk/>
          <pc:sldMk cId="0" sldId="268"/>
        </pc:sldMkLst>
        <pc:spChg chg="add del mod">
          <ac:chgData name="Yilmaz Mustafa" userId="bbcede42-c1b2-43e6-a370-e252b59f6c51" providerId="ADAL" clId="{9728A16F-D491-4A41-B9EA-F201CD3F8338}" dt="2022-02-14T07:57:53.741" v="89" actId="478"/>
          <ac:spMkLst>
            <pc:docMk/>
            <pc:sldMk cId="0" sldId="268"/>
            <ac:spMk id="3" creationId="{FFAF0235-AB67-4D97-88EF-37E5A1A04A28}"/>
          </ac:spMkLst>
        </pc:spChg>
        <pc:spChg chg="add mod">
          <ac:chgData name="Yilmaz Mustafa" userId="bbcede42-c1b2-43e6-a370-e252b59f6c51" providerId="ADAL" clId="{9728A16F-D491-4A41-B9EA-F201CD3F8338}" dt="2022-02-06T14:23:50.139" v="27"/>
          <ac:spMkLst>
            <pc:docMk/>
            <pc:sldMk cId="0" sldId="268"/>
            <ac:spMk id="8" creationId="{E4AC8C93-CE3C-4F2A-94CA-5445347188C0}"/>
          </ac:spMkLst>
        </pc:spChg>
        <pc:spChg chg="add mod">
          <ac:chgData name="Yilmaz Mustafa" userId="bbcede42-c1b2-43e6-a370-e252b59f6c51" providerId="ADAL" clId="{9728A16F-D491-4A41-B9EA-F201CD3F8338}" dt="2022-02-06T14:23:50.139" v="27"/>
          <ac:spMkLst>
            <pc:docMk/>
            <pc:sldMk cId="0" sldId="268"/>
            <ac:spMk id="9" creationId="{7F399050-937F-4082-B7AD-0963FF8F8F72}"/>
          </ac:spMkLst>
        </pc:spChg>
        <pc:spChg chg="del">
          <ac:chgData name="Yilmaz Mustafa" userId="bbcede42-c1b2-43e6-a370-e252b59f6c51" providerId="ADAL" clId="{9728A16F-D491-4A41-B9EA-F201CD3F8338}" dt="2022-02-14T07:57:52.544" v="88" actId="478"/>
          <ac:spMkLst>
            <pc:docMk/>
            <pc:sldMk cId="0" sldId="268"/>
            <ac:spMk id="194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2:56.548" v="241" actId="14100"/>
          <ac:spMkLst>
            <pc:docMk/>
            <pc:sldMk cId="0" sldId="268"/>
            <ac:spMk id="195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50.139" v="27"/>
          <ac:picMkLst>
            <pc:docMk/>
            <pc:sldMk cId="0" sldId="268"/>
            <ac:picMk id="6" creationId="{39F0391A-11EC-4495-AFB5-0F8099343505}"/>
          </ac:picMkLst>
        </pc:picChg>
        <pc:picChg chg="add mod">
          <ac:chgData name="Yilmaz Mustafa" userId="bbcede42-c1b2-43e6-a370-e252b59f6c51" providerId="ADAL" clId="{9728A16F-D491-4A41-B9EA-F201CD3F8338}" dt="2022-02-06T14:23:50.139" v="27"/>
          <ac:picMkLst>
            <pc:docMk/>
            <pc:sldMk cId="0" sldId="268"/>
            <ac:picMk id="7" creationId="{034FD609-9E44-4370-8BB6-FD21943AD9B8}"/>
          </ac:picMkLst>
        </pc:picChg>
        <pc:picChg chg="del">
          <ac:chgData name="Yilmaz Mustafa" userId="bbcede42-c1b2-43e6-a370-e252b59f6c51" providerId="ADAL" clId="{9728A16F-D491-4A41-B9EA-F201CD3F8338}" dt="2022-02-06T14:23:49.222" v="26" actId="478"/>
          <ac:picMkLst>
            <pc:docMk/>
            <pc:sldMk cId="0" sldId="268"/>
            <ac:picMk id="196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49.222" v="26" actId="478"/>
          <ac:picMkLst>
            <pc:docMk/>
            <pc:sldMk cId="0" sldId="268"/>
            <ac:picMk id="1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4:20.375" v="281" actId="20577"/>
        <pc:sldMkLst>
          <pc:docMk/>
          <pc:sldMk cId="0" sldId="269"/>
        </pc:sldMkLst>
        <pc:spChg chg="add mod">
          <ac:chgData name="Yilmaz Mustafa" userId="bbcede42-c1b2-43e6-a370-e252b59f6c51" providerId="ADAL" clId="{9728A16F-D491-4A41-B9EA-F201CD3F8338}" dt="2022-02-06T14:23:56.099" v="29"/>
          <ac:spMkLst>
            <pc:docMk/>
            <pc:sldMk cId="0" sldId="269"/>
            <ac:spMk id="7" creationId="{7C2C93EF-62CF-404F-8806-433A3EF86044}"/>
          </ac:spMkLst>
        </pc:spChg>
        <pc:spChg chg="add mod">
          <ac:chgData name="Yilmaz Mustafa" userId="bbcede42-c1b2-43e6-a370-e252b59f6c51" providerId="ADAL" clId="{9728A16F-D491-4A41-B9EA-F201CD3F8338}" dt="2022-02-06T14:23:56.099" v="29"/>
          <ac:spMkLst>
            <pc:docMk/>
            <pc:sldMk cId="0" sldId="269"/>
            <ac:spMk id="8" creationId="{C72080CA-8E5D-492A-AC47-EFC6E994EFF5}"/>
          </ac:spMkLst>
        </pc:spChg>
        <pc:spChg chg="mod">
          <ac:chgData name="Yilmaz Mustafa" userId="bbcede42-c1b2-43e6-a370-e252b59f6c51" providerId="ADAL" clId="{9728A16F-D491-4A41-B9EA-F201CD3F8338}" dt="2022-02-14T08:04:20.375" v="281" actId="20577"/>
          <ac:spMkLst>
            <pc:docMk/>
            <pc:sldMk cId="0" sldId="269"/>
            <ac:spMk id="202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3:56.099" v="29"/>
          <ac:picMkLst>
            <pc:docMk/>
            <pc:sldMk cId="0" sldId="269"/>
            <ac:picMk id="5" creationId="{AB728612-A54F-4C49-BD09-CD1924E9DFA1}"/>
          </ac:picMkLst>
        </pc:picChg>
        <pc:picChg chg="add mod">
          <ac:chgData name="Yilmaz Mustafa" userId="bbcede42-c1b2-43e6-a370-e252b59f6c51" providerId="ADAL" clId="{9728A16F-D491-4A41-B9EA-F201CD3F8338}" dt="2022-02-06T14:23:56.099" v="29"/>
          <ac:picMkLst>
            <pc:docMk/>
            <pc:sldMk cId="0" sldId="269"/>
            <ac:picMk id="6" creationId="{96276426-53DA-41FC-9F94-72871D0F5785}"/>
          </ac:picMkLst>
        </pc:picChg>
        <pc:picChg chg="del">
          <ac:chgData name="Yilmaz Mustafa" userId="bbcede42-c1b2-43e6-a370-e252b59f6c51" providerId="ADAL" clId="{9728A16F-D491-4A41-B9EA-F201CD3F8338}" dt="2022-02-06T14:23:55.272" v="28" actId="478"/>
          <ac:picMkLst>
            <pc:docMk/>
            <pc:sldMk cId="0" sldId="269"/>
            <ac:picMk id="203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3:55.272" v="28" actId="478"/>
          <ac:picMkLst>
            <pc:docMk/>
            <pc:sldMk cId="0" sldId="269"/>
            <ac:picMk id="20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4:14.692" v="278" actId="20577"/>
        <pc:sldMkLst>
          <pc:docMk/>
          <pc:sldMk cId="0" sldId="270"/>
        </pc:sldMkLst>
        <pc:spChg chg="add mod">
          <ac:chgData name="Yilmaz Mustafa" userId="bbcede42-c1b2-43e6-a370-e252b59f6c51" providerId="ADAL" clId="{9728A16F-D491-4A41-B9EA-F201CD3F8338}" dt="2022-02-06T14:24:01.137" v="31"/>
          <ac:spMkLst>
            <pc:docMk/>
            <pc:sldMk cId="0" sldId="270"/>
            <ac:spMk id="7" creationId="{0AE54D1E-95ED-4EC8-AF1F-B4D4667143E0}"/>
          </ac:spMkLst>
        </pc:spChg>
        <pc:spChg chg="add mod">
          <ac:chgData name="Yilmaz Mustafa" userId="bbcede42-c1b2-43e6-a370-e252b59f6c51" providerId="ADAL" clId="{9728A16F-D491-4A41-B9EA-F201CD3F8338}" dt="2022-02-06T14:24:01.137" v="31"/>
          <ac:spMkLst>
            <pc:docMk/>
            <pc:sldMk cId="0" sldId="270"/>
            <ac:spMk id="8" creationId="{CA8E7121-1CC1-4C74-BD29-A8559AF6690E}"/>
          </ac:spMkLst>
        </pc:spChg>
        <pc:spChg chg="mod">
          <ac:chgData name="Yilmaz Mustafa" userId="bbcede42-c1b2-43e6-a370-e252b59f6c51" providerId="ADAL" clId="{9728A16F-D491-4A41-B9EA-F201CD3F8338}" dt="2022-02-14T08:04:14.692" v="278" actId="20577"/>
          <ac:spMkLst>
            <pc:docMk/>
            <pc:sldMk cId="0" sldId="270"/>
            <ac:spMk id="209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01.137" v="31"/>
          <ac:picMkLst>
            <pc:docMk/>
            <pc:sldMk cId="0" sldId="270"/>
            <ac:picMk id="5" creationId="{7C7A01C3-7F57-4EB3-8CE4-91B349C7F7D2}"/>
          </ac:picMkLst>
        </pc:picChg>
        <pc:picChg chg="add mod">
          <ac:chgData name="Yilmaz Mustafa" userId="bbcede42-c1b2-43e6-a370-e252b59f6c51" providerId="ADAL" clId="{9728A16F-D491-4A41-B9EA-F201CD3F8338}" dt="2022-02-06T14:24:01.137" v="31"/>
          <ac:picMkLst>
            <pc:docMk/>
            <pc:sldMk cId="0" sldId="270"/>
            <ac:picMk id="6" creationId="{C72A254C-49F3-4A6E-A44A-AA29273BC7CE}"/>
          </ac:picMkLst>
        </pc:picChg>
        <pc:picChg chg="del">
          <ac:chgData name="Yilmaz Mustafa" userId="bbcede42-c1b2-43e6-a370-e252b59f6c51" providerId="ADAL" clId="{9728A16F-D491-4A41-B9EA-F201CD3F8338}" dt="2022-02-06T14:24:00.356" v="30" actId="478"/>
          <ac:picMkLst>
            <pc:docMk/>
            <pc:sldMk cId="0" sldId="270"/>
            <ac:picMk id="210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00.356" v="30" actId="478"/>
          <ac:picMkLst>
            <pc:docMk/>
            <pc:sldMk cId="0" sldId="270"/>
            <ac:picMk id="21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5:01.064" v="319" actId="14100"/>
        <pc:sldMkLst>
          <pc:docMk/>
          <pc:sldMk cId="0" sldId="271"/>
        </pc:sldMkLst>
        <pc:spChg chg="add mod">
          <ac:chgData name="Yilmaz Mustafa" userId="bbcede42-c1b2-43e6-a370-e252b59f6c51" providerId="ADAL" clId="{9728A16F-D491-4A41-B9EA-F201CD3F8338}" dt="2022-02-06T14:24:06.073" v="33"/>
          <ac:spMkLst>
            <pc:docMk/>
            <pc:sldMk cId="0" sldId="271"/>
            <ac:spMk id="7" creationId="{072C324D-4CFA-4220-9EEC-53DD13B045DC}"/>
          </ac:spMkLst>
        </pc:spChg>
        <pc:spChg chg="add mod">
          <ac:chgData name="Yilmaz Mustafa" userId="bbcede42-c1b2-43e6-a370-e252b59f6c51" providerId="ADAL" clId="{9728A16F-D491-4A41-B9EA-F201CD3F8338}" dt="2022-02-06T14:24:06.073" v="33"/>
          <ac:spMkLst>
            <pc:docMk/>
            <pc:sldMk cId="0" sldId="271"/>
            <ac:spMk id="8" creationId="{CAF8D230-18CE-4151-835D-55C6506E4A21}"/>
          </ac:spMkLst>
        </pc:spChg>
        <pc:spChg chg="mod">
          <ac:chgData name="Yilmaz Mustafa" userId="bbcede42-c1b2-43e6-a370-e252b59f6c51" providerId="ADAL" clId="{9728A16F-D491-4A41-B9EA-F201CD3F8338}" dt="2022-02-14T08:05:01.064" v="319" actId="14100"/>
          <ac:spMkLst>
            <pc:docMk/>
            <pc:sldMk cId="0" sldId="271"/>
            <ac:spMk id="216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06.073" v="33"/>
          <ac:picMkLst>
            <pc:docMk/>
            <pc:sldMk cId="0" sldId="271"/>
            <ac:picMk id="5" creationId="{7FC63373-404A-498E-8BD2-CDACF761322E}"/>
          </ac:picMkLst>
        </pc:picChg>
        <pc:picChg chg="add mod">
          <ac:chgData name="Yilmaz Mustafa" userId="bbcede42-c1b2-43e6-a370-e252b59f6c51" providerId="ADAL" clId="{9728A16F-D491-4A41-B9EA-F201CD3F8338}" dt="2022-02-06T14:24:06.073" v="33"/>
          <ac:picMkLst>
            <pc:docMk/>
            <pc:sldMk cId="0" sldId="271"/>
            <ac:picMk id="6" creationId="{056FBA6C-CB7B-45F2-B483-44C7CA56F229}"/>
          </ac:picMkLst>
        </pc:picChg>
        <pc:picChg chg="del">
          <ac:chgData name="Yilmaz Mustafa" userId="bbcede42-c1b2-43e6-a370-e252b59f6c51" providerId="ADAL" clId="{9728A16F-D491-4A41-B9EA-F201CD3F8338}" dt="2022-02-06T14:24:05.230" v="32" actId="478"/>
          <ac:picMkLst>
            <pc:docMk/>
            <pc:sldMk cId="0" sldId="271"/>
            <ac:picMk id="217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05.230" v="32" actId="478"/>
          <ac:picMkLst>
            <pc:docMk/>
            <pc:sldMk cId="0" sldId="271"/>
            <ac:picMk id="21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6:12.699" v="367" actId="20577"/>
        <pc:sldMkLst>
          <pc:docMk/>
          <pc:sldMk cId="0" sldId="272"/>
        </pc:sldMkLst>
        <pc:spChg chg="add del mod">
          <ac:chgData name="Yilmaz Mustafa" userId="bbcede42-c1b2-43e6-a370-e252b59f6c51" providerId="ADAL" clId="{9728A16F-D491-4A41-B9EA-F201CD3F8338}" dt="2022-02-14T08:05:25.446" v="321" actId="478"/>
          <ac:spMkLst>
            <pc:docMk/>
            <pc:sldMk cId="0" sldId="272"/>
            <ac:spMk id="3" creationId="{F0272307-3DFC-4630-97B8-0310E6303811}"/>
          </ac:spMkLst>
        </pc:spChg>
        <pc:spChg chg="add mod">
          <ac:chgData name="Yilmaz Mustafa" userId="bbcede42-c1b2-43e6-a370-e252b59f6c51" providerId="ADAL" clId="{9728A16F-D491-4A41-B9EA-F201CD3F8338}" dt="2022-02-06T14:24:11.191" v="35"/>
          <ac:spMkLst>
            <pc:docMk/>
            <pc:sldMk cId="0" sldId="272"/>
            <ac:spMk id="8" creationId="{E536C3D8-3F6C-4737-8F83-F008C8066CC8}"/>
          </ac:spMkLst>
        </pc:spChg>
        <pc:spChg chg="add mod">
          <ac:chgData name="Yilmaz Mustafa" userId="bbcede42-c1b2-43e6-a370-e252b59f6c51" providerId="ADAL" clId="{9728A16F-D491-4A41-B9EA-F201CD3F8338}" dt="2022-02-06T14:24:11.191" v="35"/>
          <ac:spMkLst>
            <pc:docMk/>
            <pc:sldMk cId="0" sldId="272"/>
            <ac:spMk id="9" creationId="{61880F3D-6A65-461C-96F4-0A093F9D5264}"/>
          </ac:spMkLst>
        </pc:spChg>
        <pc:spChg chg="del">
          <ac:chgData name="Yilmaz Mustafa" userId="bbcede42-c1b2-43e6-a370-e252b59f6c51" providerId="ADAL" clId="{9728A16F-D491-4A41-B9EA-F201CD3F8338}" dt="2022-02-14T08:05:24.454" v="320" actId="478"/>
          <ac:spMkLst>
            <pc:docMk/>
            <pc:sldMk cId="0" sldId="272"/>
            <ac:spMk id="223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6:12.699" v="367" actId="20577"/>
          <ac:spMkLst>
            <pc:docMk/>
            <pc:sldMk cId="0" sldId="272"/>
            <ac:spMk id="224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11.191" v="35"/>
          <ac:picMkLst>
            <pc:docMk/>
            <pc:sldMk cId="0" sldId="272"/>
            <ac:picMk id="6" creationId="{1B159F52-D306-4370-AFA2-8736F8B350D1}"/>
          </ac:picMkLst>
        </pc:picChg>
        <pc:picChg chg="add mod">
          <ac:chgData name="Yilmaz Mustafa" userId="bbcede42-c1b2-43e6-a370-e252b59f6c51" providerId="ADAL" clId="{9728A16F-D491-4A41-B9EA-F201CD3F8338}" dt="2022-02-06T14:24:11.191" v="35"/>
          <ac:picMkLst>
            <pc:docMk/>
            <pc:sldMk cId="0" sldId="272"/>
            <ac:picMk id="7" creationId="{7047D294-5AA8-4D70-B04A-3E22365BD7DA}"/>
          </ac:picMkLst>
        </pc:picChg>
        <pc:picChg chg="del">
          <ac:chgData name="Yilmaz Mustafa" userId="bbcede42-c1b2-43e6-a370-e252b59f6c51" providerId="ADAL" clId="{9728A16F-D491-4A41-B9EA-F201CD3F8338}" dt="2022-02-06T14:24:09.842" v="34" actId="478"/>
          <ac:picMkLst>
            <pc:docMk/>
            <pc:sldMk cId="0" sldId="272"/>
            <ac:picMk id="225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09.842" v="34" actId="478"/>
          <ac:picMkLst>
            <pc:docMk/>
            <pc:sldMk cId="0" sldId="272"/>
            <ac:picMk id="22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6:35.977" v="380" actId="14100"/>
        <pc:sldMkLst>
          <pc:docMk/>
          <pc:sldMk cId="0" sldId="273"/>
        </pc:sldMkLst>
        <pc:spChg chg="add mod">
          <ac:chgData name="Yilmaz Mustafa" userId="bbcede42-c1b2-43e6-a370-e252b59f6c51" providerId="ADAL" clId="{9728A16F-D491-4A41-B9EA-F201CD3F8338}" dt="2022-02-06T14:24:16.880" v="37"/>
          <ac:spMkLst>
            <pc:docMk/>
            <pc:sldMk cId="0" sldId="273"/>
            <ac:spMk id="7" creationId="{E2F477F2-B816-4897-B442-26B2BCA6658D}"/>
          </ac:spMkLst>
        </pc:spChg>
        <pc:spChg chg="add mod">
          <ac:chgData name="Yilmaz Mustafa" userId="bbcede42-c1b2-43e6-a370-e252b59f6c51" providerId="ADAL" clId="{9728A16F-D491-4A41-B9EA-F201CD3F8338}" dt="2022-02-06T14:24:16.880" v="37"/>
          <ac:spMkLst>
            <pc:docMk/>
            <pc:sldMk cId="0" sldId="273"/>
            <ac:spMk id="8" creationId="{8ECD31AD-86C7-4FC2-A621-87A258F77FCB}"/>
          </ac:spMkLst>
        </pc:spChg>
        <pc:spChg chg="mod">
          <ac:chgData name="Yilmaz Mustafa" userId="bbcede42-c1b2-43e6-a370-e252b59f6c51" providerId="ADAL" clId="{9728A16F-D491-4A41-B9EA-F201CD3F8338}" dt="2022-02-14T08:06:35.977" v="380" actId="14100"/>
          <ac:spMkLst>
            <pc:docMk/>
            <pc:sldMk cId="0" sldId="273"/>
            <ac:spMk id="231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16.880" v="37"/>
          <ac:picMkLst>
            <pc:docMk/>
            <pc:sldMk cId="0" sldId="273"/>
            <ac:picMk id="5" creationId="{851AADCE-A28D-4191-91CD-3A7922A00035}"/>
          </ac:picMkLst>
        </pc:picChg>
        <pc:picChg chg="add mod">
          <ac:chgData name="Yilmaz Mustafa" userId="bbcede42-c1b2-43e6-a370-e252b59f6c51" providerId="ADAL" clId="{9728A16F-D491-4A41-B9EA-F201CD3F8338}" dt="2022-02-06T14:24:16.880" v="37"/>
          <ac:picMkLst>
            <pc:docMk/>
            <pc:sldMk cId="0" sldId="273"/>
            <ac:picMk id="6" creationId="{47F170EE-FC23-4E0F-B072-0762B54884FC}"/>
          </ac:picMkLst>
        </pc:picChg>
        <pc:picChg chg="del">
          <ac:chgData name="Yilmaz Mustafa" userId="bbcede42-c1b2-43e6-a370-e252b59f6c51" providerId="ADAL" clId="{9728A16F-D491-4A41-B9EA-F201CD3F8338}" dt="2022-02-06T14:24:16.006" v="36" actId="478"/>
          <ac:picMkLst>
            <pc:docMk/>
            <pc:sldMk cId="0" sldId="273"/>
            <ac:picMk id="232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16.006" v="36" actId="478"/>
          <ac:picMkLst>
            <pc:docMk/>
            <pc:sldMk cId="0" sldId="273"/>
            <ac:picMk id="23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6:59.713" v="394" actId="1035"/>
        <pc:sldMkLst>
          <pc:docMk/>
          <pc:sldMk cId="0" sldId="274"/>
        </pc:sldMkLst>
        <pc:spChg chg="add del mod">
          <ac:chgData name="Yilmaz Mustafa" userId="bbcede42-c1b2-43e6-a370-e252b59f6c51" providerId="ADAL" clId="{9728A16F-D491-4A41-B9EA-F201CD3F8338}" dt="2022-02-14T07:58:07.540" v="91" actId="478"/>
          <ac:spMkLst>
            <pc:docMk/>
            <pc:sldMk cId="0" sldId="274"/>
            <ac:spMk id="3" creationId="{0D4F0EA1-2D10-448D-BAAE-5849EF94D6D1}"/>
          </ac:spMkLst>
        </pc:spChg>
        <pc:spChg chg="add mod">
          <ac:chgData name="Yilmaz Mustafa" userId="bbcede42-c1b2-43e6-a370-e252b59f6c51" providerId="ADAL" clId="{9728A16F-D491-4A41-B9EA-F201CD3F8338}" dt="2022-02-06T14:24:21.837" v="39"/>
          <ac:spMkLst>
            <pc:docMk/>
            <pc:sldMk cId="0" sldId="274"/>
            <ac:spMk id="8" creationId="{A6D41660-07E7-4580-862F-A809DBD36597}"/>
          </ac:spMkLst>
        </pc:spChg>
        <pc:spChg chg="add mod">
          <ac:chgData name="Yilmaz Mustafa" userId="bbcede42-c1b2-43e6-a370-e252b59f6c51" providerId="ADAL" clId="{9728A16F-D491-4A41-B9EA-F201CD3F8338}" dt="2022-02-06T14:24:21.837" v="39"/>
          <ac:spMkLst>
            <pc:docMk/>
            <pc:sldMk cId="0" sldId="274"/>
            <ac:spMk id="9" creationId="{6614C90F-CB73-4FC1-8B57-78D6FE1EA52A}"/>
          </ac:spMkLst>
        </pc:spChg>
        <pc:spChg chg="del">
          <ac:chgData name="Yilmaz Mustafa" userId="bbcede42-c1b2-43e6-a370-e252b59f6c51" providerId="ADAL" clId="{9728A16F-D491-4A41-B9EA-F201CD3F8338}" dt="2022-02-14T07:58:06.070" v="90" actId="478"/>
          <ac:spMkLst>
            <pc:docMk/>
            <pc:sldMk cId="0" sldId="274"/>
            <ac:spMk id="238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6:59.713" v="394" actId="1035"/>
          <ac:spMkLst>
            <pc:docMk/>
            <pc:sldMk cId="0" sldId="274"/>
            <ac:spMk id="239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21.837" v="39"/>
          <ac:picMkLst>
            <pc:docMk/>
            <pc:sldMk cId="0" sldId="274"/>
            <ac:picMk id="6" creationId="{F4DF8C1D-E461-4619-85D3-E7D5BBC4DA5A}"/>
          </ac:picMkLst>
        </pc:picChg>
        <pc:picChg chg="add mod">
          <ac:chgData name="Yilmaz Mustafa" userId="bbcede42-c1b2-43e6-a370-e252b59f6c51" providerId="ADAL" clId="{9728A16F-D491-4A41-B9EA-F201CD3F8338}" dt="2022-02-06T14:24:21.837" v="39"/>
          <ac:picMkLst>
            <pc:docMk/>
            <pc:sldMk cId="0" sldId="274"/>
            <ac:picMk id="7" creationId="{8CF0ED12-D4BD-4B87-A291-BDD92B53ED67}"/>
          </ac:picMkLst>
        </pc:picChg>
        <pc:picChg chg="del">
          <ac:chgData name="Yilmaz Mustafa" userId="bbcede42-c1b2-43e6-a370-e252b59f6c51" providerId="ADAL" clId="{9728A16F-D491-4A41-B9EA-F201CD3F8338}" dt="2022-02-06T14:24:20.630" v="38" actId="478"/>
          <ac:picMkLst>
            <pc:docMk/>
            <pc:sldMk cId="0" sldId="274"/>
            <ac:picMk id="240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20.630" v="38" actId="478"/>
          <ac:picMkLst>
            <pc:docMk/>
            <pc:sldMk cId="0" sldId="274"/>
            <ac:picMk id="24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07:15.017" v="395"/>
        <pc:sldMkLst>
          <pc:docMk/>
          <pc:sldMk cId="0" sldId="275"/>
        </pc:sldMkLst>
        <pc:spChg chg="add del mod">
          <ac:chgData name="Yilmaz Mustafa" userId="bbcede42-c1b2-43e6-a370-e252b59f6c51" providerId="ADAL" clId="{9728A16F-D491-4A41-B9EA-F201CD3F8338}" dt="2022-02-14T07:58:11.302" v="93" actId="478"/>
          <ac:spMkLst>
            <pc:docMk/>
            <pc:sldMk cId="0" sldId="275"/>
            <ac:spMk id="3" creationId="{F0AADC3B-F53B-4764-A43F-2517998C1E2D}"/>
          </ac:spMkLst>
        </pc:spChg>
        <pc:spChg chg="add mod">
          <ac:chgData name="Yilmaz Mustafa" userId="bbcede42-c1b2-43e6-a370-e252b59f6c51" providerId="ADAL" clId="{9728A16F-D491-4A41-B9EA-F201CD3F8338}" dt="2022-02-06T14:24:26.655" v="41"/>
          <ac:spMkLst>
            <pc:docMk/>
            <pc:sldMk cId="0" sldId="275"/>
            <ac:spMk id="8" creationId="{40632C8B-F9CC-43A7-8617-9E6537ECE1D4}"/>
          </ac:spMkLst>
        </pc:spChg>
        <pc:spChg chg="add mod">
          <ac:chgData name="Yilmaz Mustafa" userId="bbcede42-c1b2-43e6-a370-e252b59f6c51" providerId="ADAL" clId="{9728A16F-D491-4A41-B9EA-F201CD3F8338}" dt="2022-02-06T14:24:26.655" v="41"/>
          <ac:spMkLst>
            <pc:docMk/>
            <pc:sldMk cId="0" sldId="275"/>
            <ac:spMk id="9" creationId="{A8B4DBA7-CB9E-41DF-B7CC-72F13049CD2C}"/>
          </ac:spMkLst>
        </pc:spChg>
        <pc:spChg chg="del">
          <ac:chgData name="Yilmaz Mustafa" userId="bbcede42-c1b2-43e6-a370-e252b59f6c51" providerId="ADAL" clId="{9728A16F-D491-4A41-B9EA-F201CD3F8338}" dt="2022-02-14T07:58:10.109" v="92" actId="478"/>
          <ac:spMkLst>
            <pc:docMk/>
            <pc:sldMk cId="0" sldId="275"/>
            <ac:spMk id="246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07:15.017" v="395"/>
          <ac:spMkLst>
            <pc:docMk/>
            <pc:sldMk cId="0" sldId="275"/>
            <ac:spMk id="24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26.655" v="41"/>
          <ac:picMkLst>
            <pc:docMk/>
            <pc:sldMk cId="0" sldId="275"/>
            <ac:picMk id="6" creationId="{3D737B19-E2E6-4333-916A-FA9CDF6D668C}"/>
          </ac:picMkLst>
        </pc:picChg>
        <pc:picChg chg="add mod">
          <ac:chgData name="Yilmaz Mustafa" userId="bbcede42-c1b2-43e6-a370-e252b59f6c51" providerId="ADAL" clId="{9728A16F-D491-4A41-B9EA-F201CD3F8338}" dt="2022-02-06T14:24:26.655" v="41"/>
          <ac:picMkLst>
            <pc:docMk/>
            <pc:sldMk cId="0" sldId="275"/>
            <ac:picMk id="7" creationId="{916A7C21-20C8-442C-ABF8-13FE2F39D0B7}"/>
          </ac:picMkLst>
        </pc:picChg>
        <pc:picChg chg="del">
          <ac:chgData name="Yilmaz Mustafa" userId="bbcede42-c1b2-43e6-a370-e252b59f6c51" providerId="ADAL" clId="{9728A16F-D491-4A41-B9EA-F201CD3F8338}" dt="2022-02-06T14:24:25.906" v="40" actId="478"/>
          <ac:picMkLst>
            <pc:docMk/>
            <pc:sldMk cId="0" sldId="275"/>
            <ac:picMk id="24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25.906" v="40" actId="478"/>
          <ac:picMkLst>
            <pc:docMk/>
            <pc:sldMk cId="0" sldId="275"/>
            <ac:picMk id="24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9:42:28.639" v="436" actId="20577"/>
        <pc:sldMkLst>
          <pc:docMk/>
          <pc:sldMk cId="0" sldId="276"/>
        </pc:sldMkLst>
        <pc:spChg chg="add mod">
          <ac:chgData name="Yilmaz Mustafa" userId="bbcede42-c1b2-43e6-a370-e252b59f6c51" providerId="ADAL" clId="{9728A16F-D491-4A41-B9EA-F201CD3F8338}" dt="2022-02-06T14:24:32.515" v="43"/>
          <ac:spMkLst>
            <pc:docMk/>
            <pc:sldMk cId="0" sldId="276"/>
            <ac:spMk id="7" creationId="{EE21A635-D993-491F-9DAA-A6479EE27ACB}"/>
          </ac:spMkLst>
        </pc:spChg>
        <pc:spChg chg="add mod">
          <ac:chgData name="Yilmaz Mustafa" userId="bbcede42-c1b2-43e6-a370-e252b59f6c51" providerId="ADAL" clId="{9728A16F-D491-4A41-B9EA-F201CD3F8338}" dt="2022-02-06T14:24:32.515" v="43"/>
          <ac:spMkLst>
            <pc:docMk/>
            <pc:sldMk cId="0" sldId="276"/>
            <ac:spMk id="8" creationId="{13F7A283-50D1-41ED-BD7D-C7951A029612}"/>
          </ac:spMkLst>
        </pc:spChg>
        <pc:spChg chg="mod">
          <ac:chgData name="Yilmaz Mustafa" userId="bbcede42-c1b2-43e6-a370-e252b59f6c51" providerId="ADAL" clId="{9728A16F-D491-4A41-B9EA-F201CD3F8338}" dt="2022-02-14T09:42:28.639" v="436" actId="20577"/>
          <ac:spMkLst>
            <pc:docMk/>
            <pc:sldMk cId="0" sldId="276"/>
            <ac:spMk id="254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32.515" v="43"/>
          <ac:picMkLst>
            <pc:docMk/>
            <pc:sldMk cId="0" sldId="276"/>
            <ac:picMk id="5" creationId="{A43A4CBF-C690-41B5-B0C9-44554475267F}"/>
          </ac:picMkLst>
        </pc:picChg>
        <pc:picChg chg="add mod">
          <ac:chgData name="Yilmaz Mustafa" userId="bbcede42-c1b2-43e6-a370-e252b59f6c51" providerId="ADAL" clId="{9728A16F-D491-4A41-B9EA-F201CD3F8338}" dt="2022-02-06T14:24:32.515" v="43"/>
          <ac:picMkLst>
            <pc:docMk/>
            <pc:sldMk cId="0" sldId="276"/>
            <ac:picMk id="6" creationId="{656864F5-2F15-4A45-963E-03FF19B365D0}"/>
          </ac:picMkLst>
        </pc:picChg>
        <pc:picChg chg="del">
          <ac:chgData name="Yilmaz Mustafa" userId="bbcede42-c1b2-43e6-a370-e252b59f6c51" providerId="ADAL" clId="{9728A16F-D491-4A41-B9EA-F201CD3F8338}" dt="2022-02-06T14:24:31.581" v="42" actId="478"/>
          <ac:picMkLst>
            <pc:docMk/>
            <pc:sldMk cId="0" sldId="276"/>
            <ac:picMk id="255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31.581" v="42" actId="478"/>
          <ac:picMkLst>
            <pc:docMk/>
            <pc:sldMk cId="0" sldId="276"/>
            <ac:picMk id="2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8:20:04.734" v="408" actId="1037"/>
        <pc:sldMkLst>
          <pc:docMk/>
          <pc:sldMk cId="0" sldId="277"/>
        </pc:sldMkLst>
        <pc:spChg chg="add del mod">
          <ac:chgData name="Yilmaz Mustafa" userId="bbcede42-c1b2-43e6-a370-e252b59f6c51" providerId="ADAL" clId="{9728A16F-D491-4A41-B9EA-F201CD3F8338}" dt="2022-02-14T07:58:17.304" v="95" actId="478"/>
          <ac:spMkLst>
            <pc:docMk/>
            <pc:sldMk cId="0" sldId="277"/>
            <ac:spMk id="3" creationId="{4D7A62DF-F51C-442C-A626-74B5881A7E74}"/>
          </ac:spMkLst>
        </pc:spChg>
        <pc:spChg chg="add mod">
          <ac:chgData name="Yilmaz Mustafa" userId="bbcede42-c1b2-43e6-a370-e252b59f6c51" providerId="ADAL" clId="{9728A16F-D491-4A41-B9EA-F201CD3F8338}" dt="2022-02-06T14:24:37.466" v="45"/>
          <ac:spMkLst>
            <pc:docMk/>
            <pc:sldMk cId="0" sldId="277"/>
            <ac:spMk id="8" creationId="{74EB15C7-C20A-4EF9-8E36-25C030B88CBB}"/>
          </ac:spMkLst>
        </pc:spChg>
        <pc:spChg chg="add mod">
          <ac:chgData name="Yilmaz Mustafa" userId="bbcede42-c1b2-43e6-a370-e252b59f6c51" providerId="ADAL" clId="{9728A16F-D491-4A41-B9EA-F201CD3F8338}" dt="2022-02-06T14:24:37.466" v="45"/>
          <ac:spMkLst>
            <pc:docMk/>
            <pc:sldMk cId="0" sldId="277"/>
            <ac:spMk id="9" creationId="{9D1FDE08-7FBE-458D-9182-9CDD69408F05}"/>
          </ac:spMkLst>
        </pc:spChg>
        <pc:spChg chg="del">
          <ac:chgData name="Yilmaz Mustafa" userId="bbcede42-c1b2-43e6-a370-e252b59f6c51" providerId="ADAL" clId="{9728A16F-D491-4A41-B9EA-F201CD3F8338}" dt="2022-02-14T07:58:16.191" v="94" actId="478"/>
          <ac:spMkLst>
            <pc:docMk/>
            <pc:sldMk cId="0" sldId="277"/>
            <ac:spMk id="261" creationId="{00000000-0000-0000-0000-000000000000}"/>
          </ac:spMkLst>
        </pc:spChg>
        <pc:spChg chg="mod">
          <ac:chgData name="Yilmaz Mustafa" userId="bbcede42-c1b2-43e6-a370-e252b59f6c51" providerId="ADAL" clId="{9728A16F-D491-4A41-B9EA-F201CD3F8338}" dt="2022-02-14T08:20:04.734" v="408" actId="1037"/>
          <ac:spMkLst>
            <pc:docMk/>
            <pc:sldMk cId="0" sldId="277"/>
            <ac:spMk id="262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37.466" v="45"/>
          <ac:picMkLst>
            <pc:docMk/>
            <pc:sldMk cId="0" sldId="277"/>
            <ac:picMk id="6" creationId="{B7A55136-E591-470E-833D-4D25BEA881CC}"/>
          </ac:picMkLst>
        </pc:picChg>
        <pc:picChg chg="add mod">
          <ac:chgData name="Yilmaz Mustafa" userId="bbcede42-c1b2-43e6-a370-e252b59f6c51" providerId="ADAL" clId="{9728A16F-D491-4A41-B9EA-F201CD3F8338}" dt="2022-02-06T14:24:37.466" v="45"/>
          <ac:picMkLst>
            <pc:docMk/>
            <pc:sldMk cId="0" sldId="277"/>
            <ac:picMk id="7" creationId="{64A1D58A-6BB3-449C-9ED0-E63275F455F6}"/>
          </ac:picMkLst>
        </pc:picChg>
        <pc:picChg chg="del">
          <ac:chgData name="Yilmaz Mustafa" userId="bbcede42-c1b2-43e6-a370-e252b59f6c51" providerId="ADAL" clId="{9728A16F-D491-4A41-B9EA-F201CD3F8338}" dt="2022-02-06T14:24:36.416" v="44" actId="478"/>
          <ac:picMkLst>
            <pc:docMk/>
            <pc:sldMk cId="0" sldId="277"/>
            <ac:picMk id="263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36.416" v="44" actId="478"/>
          <ac:picMkLst>
            <pc:docMk/>
            <pc:sldMk cId="0" sldId="277"/>
            <ac:picMk id="2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22.877" v="97" actId="478"/>
        <pc:sldMkLst>
          <pc:docMk/>
          <pc:sldMk cId="0" sldId="278"/>
        </pc:sldMkLst>
        <pc:spChg chg="add del mod">
          <ac:chgData name="Yilmaz Mustafa" userId="bbcede42-c1b2-43e6-a370-e252b59f6c51" providerId="ADAL" clId="{9728A16F-D491-4A41-B9EA-F201CD3F8338}" dt="2022-02-14T07:58:22.877" v="97" actId="478"/>
          <ac:spMkLst>
            <pc:docMk/>
            <pc:sldMk cId="0" sldId="278"/>
            <ac:spMk id="3" creationId="{655EBBA7-865D-4451-8D00-A77F7EA36ED7}"/>
          </ac:spMkLst>
        </pc:spChg>
        <pc:spChg chg="add mod">
          <ac:chgData name="Yilmaz Mustafa" userId="bbcede42-c1b2-43e6-a370-e252b59f6c51" providerId="ADAL" clId="{9728A16F-D491-4A41-B9EA-F201CD3F8338}" dt="2022-02-06T14:24:45.004" v="47"/>
          <ac:spMkLst>
            <pc:docMk/>
            <pc:sldMk cId="0" sldId="278"/>
            <ac:spMk id="8" creationId="{A871C482-604F-49C4-91A0-371C16A75EF6}"/>
          </ac:spMkLst>
        </pc:spChg>
        <pc:spChg chg="add mod">
          <ac:chgData name="Yilmaz Mustafa" userId="bbcede42-c1b2-43e6-a370-e252b59f6c51" providerId="ADAL" clId="{9728A16F-D491-4A41-B9EA-F201CD3F8338}" dt="2022-02-06T14:24:45.004" v="47"/>
          <ac:spMkLst>
            <pc:docMk/>
            <pc:sldMk cId="0" sldId="278"/>
            <ac:spMk id="9" creationId="{66DDD038-8790-47E1-8610-541B905025FA}"/>
          </ac:spMkLst>
        </pc:spChg>
        <pc:spChg chg="del">
          <ac:chgData name="Yilmaz Mustafa" userId="bbcede42-c1b2-43e6-a370-e252b59f6c51" providerId="ADAL" clId="{9728A16F-D491-4A41-B9EA-F201CD3F8338}" dt="2022-02-14T07:58:21.952" v="96" actId="478"/>
          <ac:spMkLst>
            <pc:docMk/>
            <pc:sldMk cId="0" sldId="278"/>
            <ac:spMk id="269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45.004" v="47"/>
          <ac:picMkLst>
            <pc:docMk/>
            <pc:sldMk cId="0" sldId="278"/>
            <ac:picMk id="6" creationId="{BA8C4B93-480E-45AD-ADB2-5E187AB318BC}"/>
          </ac:picMkLst>
        </pc:picChg>
        <pc:picChg chg="add mod">
          <ac:chgData name="Yilmaz Mustafa" userId="bbcede42-c1b2-43e6-a370-e252b59f6c51" providerId="ADAL" clId="{9728A16F-D491-4A41-B9EA-F201CD3F8338}" dt="2022-02-06T14:24:45.004" v="47"/>
          <ac:picMkLst>
            <pc:docMk/>
            <pc:sldMk cId="0" sldId="278"/>
            <ac:picMk id="7" creationId="{8D5A08BA-A0A7-47E8-85CB-D5C461B567C1}"/>
          </ac:picMkLst>
        </pc:picChg>
        <pc:picChg chg="del">
          <ac:chgData name="Yilmaz Mustafa" userId="bbcede42-c1b2-43e6-a370-e252b59f6c51" providerId="ADAL" clId="{9728A16F-D491-4A41-B9EA-F201CD3F8338}" dt="2022-02-06T14:24:43.780" v="46" actId="478"/>
          <ac:picMkLst>
            <pc:docMk/>
            <pc:sldMk cId="0" sldId="278"/>
            <ac:picMk id="27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43.780" v="46" actId="478"/>
          <ac:picMkLst>
            <pc:docMk/>
            <pc:sldMk cId="0" sldId="278"/>
            <ac:picMk id="2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28.593" v="99" actId="478"/>
        <pc:sldMkLst>
          <pc:docMk/>
          <pc:sldMk cId="0" sldId="279"/>
        </pc:sldMkLst>
        <pc:spChg chg="add del mod">
          <ac:chgData name="Yilmaz Mustafa" userId="bbcede42-c1b2-43e6-a370-e252b59f6c51" providerId="ADAL" clId="{9728A16F-D491-4A41-B9EA-F201CD3F8338}" dt="2022-02-14T07:58:28.593" v="99" actId="478"/>
          <ac:spMkLst>
            <pc:docMk/>
            <pc:sldMk cId="0" sldId="279"/>
            <ac:spMk id="3" creationId="{52723C28-10EC-479D-AFC6-5FA4753EADB7}"/>
          </ac:spMkLst>
        </pc:spChg>
        <pc:spChg chg="add mod">
          <ac:chgData name="Yilmaz Mustafa" userId="bbcede42-c1b2-43e6-a370-e252b59f6c51" providerId="ADAL" clId="{9728A16F-D491-4A41-B9EA-F201CD3F8338}" dt="2022-02-06T14:24:53.140" v="49"/>
          <ac:spMkLst>
            <pc:docMk/>
            <pc:sldMk cId="0" sldId="279"/>
            <ac:spMk id="9" creationId="{5CB9FFAB-0C59-4B2F-BD4D-8AD0CF5EDDAF}"/>
          </ac:spMkLst>
        </pc:spChg>
        <pc:spChg chg="add mod">
          <ac:chgData name="Yilmaz Mustafa" userId="bbcede42-c1b2-43e6-a370-e252b59f6c51" providerId="ADAL" clId="{9728A16F-D491-4A41-B9EA-F201CD3F8338}" dt="2022-02-06T14:24:53.140" v="49"/>
          <ac:spMkLst>
            <pc:docMk/>
            <pc:sldMk cId="0" sldId="279"/>
            <ac:spMk id="10" creationId="{A51F3B1A-BE1A-4BF9-B5BF-C12FE38821C8}"/>
          </ac:spMkLst>
        </pc:spChg>
        <pc:spChg chg="del">
          <ac:chgData name="Yilmaz Mustafa" userId="bbcede42-c1b2-43e6-a370-e252b59f6c51" providerId="ADAL" clId="{9728A16F-D491-4A41-B9EA-F201CD3F8338}" dt="2022-02-14T07:58:26.458" v="98" actId="478"/>
          <ac:spMkLst>
            <pc:docMk/>
            <pc:sldMk cId="0" sldId="279"/>
            <ac:spMk id="27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4:53.140" v="49"/>
          <ac:picMkLst>
            <pc:docMk/>
            <pc:sldMk cId="0" sldId="279"/>
            <ac:picMk id="7" creationId="{272C3DAB-C09D-409E-A521-E597EC192773}"/>
          </ac:picMkLst>
        </pc:picChg>
        <pc:picChg chg="add mod">
          <ac:chgData name="Yilmaz Mustafa" userId="bbcede42-c1b2-43e6-a370-e252b59f6c51" providerId="ADAL" clId="{9728A16F-D491-4A41-B9EA-F201CD3F8338}" dt="2022-02-06T14:24:53.140" v="49"/>
          <ac:picMkLst>
            <pc:docMk/>
            <pc:sldMk cId="0" sldId="279"/>
            <ac:picMk id="8" creationId="{499697D5-6EDD-48CB-BFA4-DADF41C88267}"/>
          </ac:picMkLst>
        </pc:picChg>
        <pc:picChg chg="del">
          <ac:chgData name="Yilmaz Mustafa" userId="bbcede42-c1b2-43e6-a370-e252b59f6c51" providerId="ADAL" clId="{9728A16F-D491-4A41-B9EA-F201CD3F8338}" dt="2022-02-06T14:24:52.120" v="48" actId="478"/>
          <ac:picMkLst>
            <pc:docMk/>
            <pc:sldMk cId="0" sldId="279"/>
            <ac:picMk id="279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4:52.120" v="48" actId="478"/>
          <ac:picMkLst>
            <pc:docMk/>
            <pc:sldMk cId="0" sldId="279"/>
            <ac:picMk id="28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33.057" v="101" actId="478"/>
        <pc:sldMkLst>
          <pc:docMk/>
          <pc:sldMk cId="0" sldId="280"/>
        </pc:sldMkLst>
        <pc:spChg chg="add del mod">
          <ac:chgData name="Yilmaz Mustafa" userId="bbcede42-c1b2-43e6-a370-e252b59f6c51" providerId="ADAL" clId="{9728A16F-D491-4A41-B9EA-F201CD3F8338}" dt="2022-02-14T07:58:33.057" v="101" actId="478"/>
          <ac:spMkLst>
            <pc:docMk/>
            <pc:sldMk cId="0" sldId="280"/>
            <ac:spMk id="3" creationId="{F628AA8C-C518-47DE-A64F-46765DF17969}"/>
          </ac:spMkLst>
        </pc:spChg>
        <pc:spChg chg="add mod">
          <ac:chgData name="Yilmaz Mustafa" userId="bbcede42-c1b2-43e6-a370-e252b59f6c51" providerId="ADAL" clId="{9728A16F-D491-4A41-B9EA-F201CD3F8338}" dt="2022-02-06T14:25:02.376" v="51"/>
          <ac:spMkLst>
            <pc:docMk/>
            <pc:sldMk cId="0" sldId="280"/>
            <ac:spMk id="13" creationId="{D909E333-0AD0-4DC4-8BD1-BB52ABC2A40E}"/>
          </ac:spMkLst>
        </pc:spChg>
        <pc:spChg chg="add mod">
          <ac:chgData name="Yilmaz Mustafa" userId="bbcede42-c1b2-43e6-a370-e252b59f6c51" providerId="ADAL" clId="{9728A16F-D491-4A41-B9EA-F201CD3F8338}" dt="2022-02-06T14:25:02.376" v="51"/>
          <ac:spMkLst>
            <pc:docMk/>
            <pc:sldMk cId="0" sldId="280"/>
            <ac:spMk id="14" creationId="{5C468912-B236-4F4F-9019-E1AF7B6E5252}"/>
          </ac:spMkLst>
        </pc:spChg>
        <pc:spChg chg="del">
          <ac:chgData name="Yilmaz Mustafa" userId="bbcede42-c1b2-43e6-a370-e252b59f6c51" providerId="ADAL" clId="{9728A16F-D491-4A41-B9EA-F201CD3F8338}" dt="2022-02-14T07:58:31.907" v="100" actId="478"/>
          <ac:spMkLst>
            <pc:docMk/>
            <pc:sldMk cId="0" sldId="280"/>
            <ac:spMk id="286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02.376" v="51"/>
          <ac:picMkLst>
            <pc:docMk/>
            <pc:sldMk cId="0" sldId="280"/>
            <ac:picMk id="11" creationId="{8DD326A5-C1CC-4317-B779-3C81FB025776}"/>
          </ac:picMkLst>
        </pc:picChg>
        <pc:picChg chg="add mod">
          <ac:chgData name="Yilmaz Mustafa" userId="bbcede42-c1b2-43e6-a370-e252b59f6c51" providerId="ADAL" clId="{9728A16F-D491-4A41-B9EA-F201CD3F8338}" dt="2022-02-06T14:25:02.376" v="51"/>
          <ac:picMkLst>
            <pc:docMk/>
            <pc:sldMk cId="0" sldId="280"/>
            <ac:picMk id="12" creationId="{1295AD19-F761-4848-B868-37720198DC9F}"/>
          </ac:picMkLst>
        </pc:picChg>
        <pc:picChg chg="del">
          <ac:chgData name="Yilmaz Mustafa" userId="bbcede42-c1b2-43e6-a370-e252b59f6c51" providerId="ADAL" clId="{9728A16F-D491-4A41-B9EA-F201CD3F8338}" dt="2022-02-06T14:25:01.134" v="50" actId="478"/>
          <ac:picMkLst>
            <pc:docMk/>
            <pc:sldMk cId="0" sldId="280"/>
            <ac:picMk id="28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01.134" v="50" actId="478"/>
          <ac:picMkLst>
            <pc:docMk/>
            <pc:sldMk cId="0" sldId="280"/>
            <ac:picMk id="2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38.580" v="103" actId="478"/>
        <pc:sldMkLst>
          <pc:docMk/>
          <pc:sldMk cId="0" sldId="281"/>
        </pc:sldMkLst>
        <pc:spChg chg="add del mod">
          <ac:chgData name="Yilmaz Mustafa" userId="bbcede42-c1b2-43e6-a370-e252b59f6c51" providerId="ADAL" clId="{9728A16F-D491-4A41-B9EA-F201CD3F8338}" dt="2022-02-14T07:58:38.580" v="103" actId="478"/>
          <ac:spMkLst>
            <pc:docMk/>
            <pc:sldMk cId="0" sldId="281"/>
            <ac:spMk id="3" creationId="{08D15BF0-B0A6-4A31-B710-8E299D9906E5}"/>
          </ac:spMkLst>
        </pc:spChg>
        <pc:spChg chg="add mod">
          <ac:chgData name="Yilmaz Mustafa" userId="bbcede42-c1b2-43e6-a370-e252b59f6c51" providerId="ADAL" clId="{9728A16F-D491-4A41-B9EA-F201CD3F8338}" dt="2022-02-06T14:25:08.021" v="53"/>
          <ac:spMkLst>
            <pc:docMk/>
            <pc:sldMk cId="0" sldId="281"/>
            <ac:spMk id="13" creationId="{D83D9033-437A-4A7E-974E-A56A57E97AD8}"/>
          </ac:spMkLst>
        </pc:spChg>
        <pc:spChg chg="add mod">
          <ac:chgData name="Yilmaz Mustafa" userId="bbcede42-c1b2-43e6-a370-e252b59f6c51" providerId="ADAL" clId="{9728A16F-D491-4A41-B9EA-F201CD3F8338}" dt="2022-02-06T14:25:08.021" v="53"/>
          <ac:spMkLst>
            <pc:docMk/>
            <pc:sldMk cId="0" sldId="281"/>
            <ac:spMk id="14" creationId="{59029450-2C74-4F6F-A6C8-D79EFD4BD10E}"/>
          </ac:spMkLst>
        </pc:spChg>
        <pc:spChg chg="del">
          <ac:chgData name="Yilmaz Mustafa" userId="bbcede42-c1b2-43e6-a370-e252b59f6c51" providerId="ADAL" clId="{9728A16F-D491-4A41-B9EA-F201CD3F8338}" dt="2022-02-14T07:58:37.343" v="102" actId="478"/>
          <ac:spMkLst>
            <pc:docMk/>
            <pc:sldMk cId="0" sldId="281"/>
            <ac:spMk id="299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08.021" v="53"/>
          <ac:picMkLst>
            <pc:docMk/>
            <pc:sldMk cId="0" sldId="281"/>
            <ac:picMk id="11" creationId="{0F9BCC7A-D337-4F88-8146-087C79621DA3}"/>
          </ac:picMkLst>
        </pc:picChg>
        <pc:picChg chg="add mod">
          <ac:chgData name="Yilmaz Mustafa" userId="bbcede42-c1b2-43e6-a370-e252b59f6c51" providerId="ADAL" clId="{9728A16F-D491-4A41-B9EA-F201CD3F8338}" dt="2022-02-06T14:25:08.021" v="53"/>
          <ac:picMkLst>
            <pc:docMk/>
            <pc:sldMk cId="0" sldId="281"/>
            <ac:picMk id="12" creationId="{A470E544-76F0-4F63-944A-A6B849F4FFFA}"/>
          </ac:picMkLst>
        </pc:picChg>
        <pc:picChg chg="del">
          <ac:chgData name="Yilmaz Mustafa" userId="bbcede42-c1b2-43e6-a370-e252b59f6c51" providerId="ADAL" clId="{9728A16F-D491-4A41-B9EA-F201CD3F8338}" dt="2022-02-06T14:25:07.080" v="52" actId="478"/>
          <ac:picMkLst>
            <pc:docMk/>
            <pc:sldMk cId="0" sldId="281"/>
            <ac:picMk id="30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07.080" v="52" actId="478"/>
          <ac:picMkLst>
            <pc:docMk/>
            <pc:sldMk cId="0" sldId="281"/>
            <ac:picMk id="30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41.824" v="105" actId="478"/>
        <pc:sldMkLst>
          <pc:docMk/>
          <pc:sldMk cId="0" sldId="282"/>
        </pc:sldMkLst>
        <pc:spChg chg="add del mod">
          <ac:chgData name="Yilmaz Mustafa" userId="bbcede42-c1b2-43e6-a370-e252b59f6c51" providerId="ADAL" clId="{9728A16F-D491-4A41-B9EA-F201CD3F8338}" dt="2022-02-14T07:58:41.824" v="105" actId="478"/>
          <ac:spMkLst>
            <pc:docMk/>
            <pc:sldMk cId="0" sldId="282"/>
            <ac:spMk id="3" creationId="{2496AA9D-0542-41AE-B54D-8324CD002E8B}"/>
          </ac:spMkLst>
        </pc:spChg>
        <pc:spChg chg="add mod">
          <ac:chgData name="Yilmaz Mustafa" userId="bbcede42-c1b2-43e6-a370-e252b59f6c51" providerId="ADAL" clId="{9728A16F-D491-4A41-B9EA-F201CD3F8338}" dt="2022-02-06T14:25:13.274" v="55"/>
          <ac:spMkLst>
            <pc:docMk/>
            <pc:sldMk cId="0" sldId="282"/>
            <ac:spMk id="13" creationId="{FDDB65D2-9F37-4D13-A7E5-C62BA6EA2565}"/>
          </ac:spMkLst>
        </pc:spChg>
        <pc:spChg chg="add mod">
          <ac:chgData name="Yilmaz Mustafa" userId="bbcede42-c1b2-43e6-a370-e252b59f6c51" providerId="ADAL" clId="{9728A16F-D491-4A41-B9EA-F201CD3F8338}" dt="2022-02-06T14:25:13.274" v="55"/>
          <ac:spMkLst>
            <pc:docMk/>
            <pc:sldMk cId="0" sldId="282"/>
            <ac:spMk id="14" creationId="{61616F1F-06AB-4117-BFD9-5A27E688B15A}"/>
          </ac:spMkLst>
        </pc:spChg>
        <pc:spChg chg="del">
          <ac:chgData name="Yilmaz Mustafa" userId="bbcede42-c1b2-43e6-a370-e252b59f6c51" providerId="ADAL" clId="{9728A16F-D491-4A41-B9EA-F201CD3F8338}" dt="2022-02-14T07:58:40.973" v="104" actId="478"/>
          <ac:spMkLst>
            <pc:docMk/>
            <pc:sldMk cId="0" sldId="282"/>
            <ac:spMk id="312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13.274" v="55"/>
          <ac:picMkLst>
            <pc:docMk/>
            <pc:sldMk cId="0" sldId="282"/>
            <ac:picMk id="11" creationId="{2E76E9D8-AD4D-45D7-9CB3-D5522F806EE6}"/>
          </ac:picMkLst>
        </pc:picChg>
        <pc:picChg chg="add mod">
          <ac:chgData name="Yilmaz Mustafa" userId="bbcede42-c1b2-43e6-a370-e252b59f6c51" providerId="ADAL" clId="{9728A16F-D491-4A41-B9EA-F201CD3F8338}" dt="2022-02-06T14:25:13.274" v="55"/>
          <ac:picMkLst>
            <pc:docMk/>
            <pc:sldMk cId="0" sldId="282"/>
            <ac:picMk id="12" creationId="{A04CEBF5-BCD3-4CBB-B15F-07382F0E3880}"/>
          </ac:picMkLst>
        </pc:picChg>
        <pc:picChg chg="del">
          <ac:chgData name="Yilmaz Mustafa" userId="bbcede42-c1b2-43e6-a370-e252b59f6c51" providerId="ADAL" clId="{9728A16F-D491-4A41-B9EA-F201CD3F8338}" dt="2022-02-06T14:25:12.227" v="54" actId="478"/>
          <ac:picMkLst>
            <pc:docMk/>
            <pc:sldMk cId="0" sldId="282"/>
            <ac:picMk id="314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12.227" v="54" actId="478"/>
          <ac:picMkLst>
            <pc:docMk/>
            <pc:sldMk cId="0" sldId="282"/>
            <ac:picMk id="31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45.610" v="107" actId="478"/>
        <pc:sldMkLst>
          <pc:docMk/>
          <pc:sldMk cId="0" sldId="283"/>
        </pc:sldMkLst>
        <pc:spChg chg="add del mod">
          <ac:chgData name="Yilmaz Mustafa" userId="bbcede42-c1b2-43e6-a370-e252b59f6c51" providerId="ADAL" clId="{9728A16F-D491-4A41-B9EA-F201CD3F8338}" dt="2022-02-14T07:58:45.610" v="107" actId="478"/>
          <ac:spMkLst>
            <pc:docMk/>
            <pc:sldMk cId="0" sldId="283"/>
            <ac:spMk id="3" creationId="{17E6DBFC-20ED-42CB-9E4A-74F461E3571B}"/>
          </ac:spMkLst>
        </pc:spChg>
        <pc:spChg chg="add mod">
          <ac:chgData name="Yilmaz Mustafa" userId="bbcede42-c1b2-43e6-a370-e252b59f6c51" providerId="ADAL" clId="{9728A16F-D491-4A41-B9EA-F201CD3F8338}" dt="2022-02-06T14:25:20.594" v="57"/>
          <ac:spMkLst>
            <pc:docMk/>
            <pc:sldMk cId="0" sldId="283"/>
            <ac:spMk id="13" creationId="{AFD0140E-8D34-4B32-BE55-07B4C965A768}"/>
          </ac:spMkLst>
        </pc:spChg>
        <pc:spChg chg="add mod">
          <ac:chgData name="Yilmaz Mustafa" userId="bbcede42-c1b2-43e6-a370-e252b59f6c51" providerId="ADAL" clId="{9728A16F-D491-4A41-B9EA-F201CD3F8338}" dt="2022-02-06T14:25:20.594" v="57"/>
          <ac:spMkLst>
            <pc:docMk/>
            <pc:sldMk cId="0" sldId="283"/>
            <ac:spMk id="14" creationId="{9DBA7FFF-A4D5-4F59-9D8D-48939D971622}"/>
          </ac:spMkLst>
        </pc:spChg>
        <pc:spChg chg="del">
          <ac:chgData name="Yilmaz Mustafa" userId="bbcede42-c1b2-43e6-a370-e252b59f6c51" providerId="ADAL" clId="{9728A16F-D491-4A41-B9EA-F201CD3F8338}" dt="2022-02-14T07:58:44.282" v="106" actId="478"/>
          <ac:spMkLst>
            <pc:docMk/>
            <pc:sldMk cId="0" sldId="283"/>
            <ac:spMk id="325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20.594" v="57"/>
          <ac:picMkLst>
            <pc:docMk/>
            <pc:sldMk cId="0" sldId="283"/>
            <ac:picMk id="11" creationId="{73E1B012-9EEE-4755-B84D-D0B410A22755}"/>
          </ac:picMkLst>
        </pc:picChg>
        <pc:picChg chg="add mod">
          <ac:chgData name="Yilmaz Mustafa" userId="bbcede42-c1b2-43e6-a370-e252b59f6c51" providerId="ADAL" clId="{9728A16F-D491-4A41-B9EA-F201CD3F8338}" dt="2022-02-06T14:25:20.594" v="57"/>
          <ac:picMkLst>
            <pc:docMk/>
            <pc:sldMk cId="0" sldId="283"/>
            <ac:picMk id="12" creationId="{35CF0D8C-A744-427A-BC4A-367DA73AA989}"/>
          </ac:picMkLst>
        </pc:picChg>
        <pc:picChg chg="del">
          <ac:chgData name="Yilmaz Mustafa" userId="bbcede42-c1b2-43e6-a370-e252b59f6c51" providerId="ADAL" clId="{9728A16F-D491-4A41-B9EA-F201CD3F8338}" dt="2022-02-06T14:25:19.670" v="56" actId="478"/>
          <ac:picMkLst>
            <pc:docMk/>
            <pc:sldMk cId="0" sldId="283"/>
            <ac:picMk id="327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19.670" v="56" actId="478"/>
          <ac:picMkLst>
            <pc:docMk/>
            <pc:sldMk cId="0" sldId="283"/>
            <ac:picMk id="32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49.323" v="109" actId="478"/>
        <pc:sldMkLst>
          <pc:docMk/>
          <pc:sldMk cId="0" sldId="284"/>
        </pc:sldMkLst>
        <pc:spChg chg="add del mod">
          <ac:chgData name="Yilmaz Mustafa" userId="bbcede42-c1b2-43e6-a370-e252b59f6c51" providerId="ADAL" clId="{9728A16F-D491-4A41-B9EA-F201CD3F8338}" dt="2022-02-14T07:58:49.323" v="109" actId="478"/>
          <ac:spMkLst>
            <pc:docMk/>
            <pc:sldMk cId="0" sldId="284"/>
            <ac:spMk id="3" creationId="{A7FD1EE8-AAF4-494F-B426-B6E2EC2EE42D}"/>
          </ac:spMkLst>
        </pc:spChg>
        <pc:spChg chg="add mod">
          <ac:chgData name="Yilmaz Mustafa" userId="bbcede42-c1b2-43e6-a370-e252b59f6c51" providerId="ADAL" clId="{9728A16F-D491-4A41-B9EA-F201CD3F8338}" dt="2022-02-06T14:25:28.817" v="59"/>
          <ac:spMkLst>
            <pc:docMk/>
            <pc:sldMk cId="0" sldId="284"/>
            <ac:spMk id="13" creationId="{BE2A2532-2FF0-4C90-9837-2354BC496FC7}"/>
          </ac:spMkLst>
        </pc:spChg>
        <pc:spChg chg="add mod">
          <ac:chgData name="Yilmaz Mustafa" userId="bbcede42-c1b2-43e6-a370-e252b59f6c51" providerId="ADAL" clId="{9728A16F-D491-4A41-B9EA-F201CD3F8338}" dt="2022-02-06T14:25:28.817" v="59"/>
          <ac:spMkLst>
            <pc:docMk/>
            <pc:sldMk cId="0" sldId="284"/>
            <ac:spMk id="14" creationId="{AE931EE0-6E98-4C85-9A5A-E121E994CC31}"/>
          </ac:spMkLst>
        </pc:spChg>
        <pc:spChg chg="del">
          <ac:chgData name="Yilmaz Mustafa" userId="bbcede42-c1b2-43e6-a370-e252b59f6c51" providerId="ADAL" clId="{9728A16F-D491-4A41-B9EA-F201CD3F8338}" dt="2022-02-14T07:58:48.309" v="108" actId="478"/>
          <ac:spMkLst>
            <pc:docMk/>
            <pc:sldMk cId="0" sldId="284"/>
            <ac:spMk id="338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28.817" v="59"/>
          <ac:picMkLst>
            <pc:docMk/>
            <pc:sldMk cId="0" sldId="284"/>
            <ac:picMk id="11" creationId="{4EF1FE0A-4C71-4266-AFCB-5D27F67F73B3}"/>
          </ac:picMkLst>
        </pc:picChg>
        <pc:picChg chg="add mod">
          <ac:chgData name="Yilmaz Mustafa" userId="bbcede42-c1b2-43e6-a370-e252b59f6c51" providerId="ADAL" clId="{9728A16F-D491-4A41-B9EA-F201CD3F8338}" dt="2022-02-06T14:25:28.817" v="59"/>
          <ac:picMkLst>
            <pc:docMk/>
            <pc:sldMk cId="0" sldId="284"/>
            <ac:picMk id="12" creationId="{066300C6-4D16-41D5-A49A-5892581B6459}"/>
          </ac:picMkLst>
        </pc:picChg>
        <pc:picChg chg="del">
          <ac:chgData name="Yilmaz Mustafa" userId="bbcede42-c1b2-43e6-a370-e252b59f6c51" providerId="ADAL" clId="{9728A16F-D491-4A41-B9EA-F201CD3F8338}" dt="2022-02-06T14:25:26.763" v="58" actId="478"/>
          <ac:picMkLst>
            <pc:docMk/>
            <pc:sldMk cId="0" sldId="284"/>
            <ac:picMk id="340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26.763" v="58" actId="478"/>
          <ac:picMkLst>
            <pc:docMk/>
            <pc:sldMk cId="0" sldId="284"/>
            <ac:picMk id="34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52.494" v="111" actId="478"/>
        <pc:sldMkLst>
          <pc:docMk/>
          <pc:sldMk cId="0" sldId="285"/>
        </pc:sldMkLst>
        <pc:spChg chg="add del mod">
          <ac:chgData name="Yilmaz Mustafa" userId="bbcede42-c1b2-43e6-a370-e252b59f6c51" providerId="ADAL" clId="{9728A16F-D491-4A41-B9EA-F201CD3F8338}" dt="2022-02-14T07:58:52.494" v="111" actId="478"/>
          <ac:spMkLst>
            <pc:docMk/>
            <pc:sldMk cId="0" sldId="285"/>
            <ac:spMk id="3" creationId="{FB812E50-C954-4340-B9FD-8AA975B97D0D}"/>
          </ac:spMkLst>
        </pc:spChg>
        <pc:spChg chg="add mod">
          <ac:chgData name="Yilmaz Mustafa" userId="bbcede42-c1b2-43e6-a370-e252b59f6c51" providerId="ADAL" clId="{9728A16F-D491-4A41-B9EA-F201CD3F8338}" dt="2022-02-06T14:25:35.366" v="61"/>
          <ac:spMkLst>
            <pc:docMk/>
            <pc:sldMk cId="0" sldId="285"/>
            <ac:spMk id="8" creationId="{52CF423C-E25A-409B-94E4-7661836C2888}"/>
          </ac:spMkLst>
        </pc:spChg>
        <pc:spChg chg="add mod">
          <ac:chgData name="Yilmaz Mustafa" userId="bbcede42-c1b2-43e6-a370-e252b59f6c51" providerId="ADAL" clId="{9728A16F-D491-4A41-B9EA-F201CD3F8338}" dt="2022-02-06T14:25:35.366" v="61"/>
          <ac:spMkLst>
            <pc:docMk/>
            <pc:sldMk cId="0" sldId="285"/>
            <ac:spMk id="9" creationId="{D8E7B3F7-7A03-4754-B9EE-EE09DE0A98B2}"/>
          </ac:spMkLst>
        </pc:spChg>
        <pc:spChg chg="del">
          <ac:chgData name="Yilmaz Mustafa" userId="bbcede42-c1b2-43e6-a370-e252b59f6c51" providerId="ADAL" clId="{9728A16F-D491-4A41-B9EA-F201CD3F8338}" dt="2022-02-14T07:58:51.726" v="110" actId="478"/>
          <ac:spMkLst>
            <pc:docMk/>
            <pc:sldMk cId="0" sldId="285"/>
            <ac:spMk id="351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35.366" v="61"/>
          <ac:picMkLst>
            <pc:docMk/>
            <pc:sldMk cId="0" sldId="285"/>
            <ac:picMk id="6" creationId="{9317C511-AAB6-4A8D-96C9-3AEB5580CFC6}"/>
          </ac:picMkLst>
        </pc:picChg>
        <pc:picChg chg="add mod">
          <ac:chgData name="Yilmaz Mustafa" userId="bbcede42-c1b2-43e6-a370-e252b59f6c51" providerId="ADAL" clId="{9728A16F-D491-4A41-B9EA-F201CD3F8338}" dt="2022-02-06T14:25:35.366" v="61"/>
          <ac:picMkLst>
            <pc:docMk/>
            <pc:sldMk cId="0" sldId="285"/>
            <ac:picMk id="7" creationId="{62ECF758-FE38-4252-AB71-747966A70C7E}"/>
          </ac:picMkLst>
        </pc:picChg>
        <pc:picChg chg="del">
          <ac:chgData name="Yilmaz Mustafa" userId="bbcede42-c1b2-43e6-a370-e252b59f6c51" providerId="ADAL" clId="{9728A16F-D491-4A41-B9EA-F201CD3F8338}" dt="2022-02-06T14:25:33.743" v="60" actId="478"/>
          <ac:picMkLst>
            <pc:docMk/>
            <pc:sldMk cId="0" sldId="285"/>
            <ac:picMk id="353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33.743" v="60" actId="478"/>
          <ac:picMkLst>
            <pc:docMk/>
            <pc:sldMk cId="0" sldId="285"/>
            <ac:picMk id="35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7:58:55.507" v="113" actId="478"/>
        <pc:sldMkLst>
          <pc:docMk/>
          <pc:sldMk cId="0" sldId="286"/>
        </pc:sldMkLst>
        <pc:spChg chg="add del mod">
          <ac:chgData name="Yilmaz Mustafa" userId="bbcede42-c1b2-43e6-a370-e252b59f6c51" providerId="ADAL" clId="{9728A16F-D491-4A41-B9EA-F201CD3F8338}" dt="2022-02-14T07:58:55.507" v="113" actId="478"/>
          <ac:spMkLst>
            <pc:docMk/>
            <pc:sldMk cId="0" sldId="286"/>
            <ac:spMk id="3" creationId="{FF4765AC-E5E3-4EAC-963C-1228D20A88CD}"/>
          </ac:spMkLst>
        </pc:spChg>
        <pc:spChg chg="add mod">
          <ac:chgData name="Yilmaz Mustafa" userId="bbcede42-c1b2-43e6-a370-e252b59f6c51" providerId="ADAL" clId="{9728A16F-D491-4A41-B9EA-F201CD3F8338}" dt="2022-02-06T14:25:42.296" v="63"/>
          <ac:spMkLst>
            <pc:docMk/>
            <pc:sldMk cId="0" sldId="286"/>
            <ac:spMk id="8" creationId="{7A2BBC90-E9D8-459D-A862-EF4CE34F20BF}"/>
          </ac:spMkLst>
        </pc:spChg>
        <pc:spChg chg="add mod">
          <ac:chgData name="Yilmaz Mustafa" userId="bbcede42-c1b2-43e6-a370-e252b59f6c51" providerId="ADAL" clId="{9728A16F-D491-4A41-B9EA-F201CD3F8338}" dt="2022-02-06T14:25:42.296" v="63"/>
          <ac:spMkLst>
            <pc:docMk/>
            <pc:sldMk cId="0" sldId="286"/>
            <ac:spMk id="9" creationId="{F36F5F0F-E8BC-4225-8F08-C5A4CCC8B71B}"/>
          </ac:spMkLst>
        </pc:spChg>
        <pc:spChg chg="del">
          <ac:chgData name="Yilmaz Mustafa" userId="bbcede42-c1b2-43e6-a370-e252b59f6c51" providerId="ADAL" clId="{9728A16F-D491-4A41-B9EA-F201CD3F8338}" dt="2022-02-14T07:58:54.700" v="112" actId="478"/>
          <ac:spMkLst>
            <pc:docMk/>
            <pc:sldMk cId="0" sldId="286"/>
            <ac:spMk id="359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42.296" v="63"/>
          <ac:picMkLst>
            <pc:docMk/>
            <pc:sldMk cId="0" sldId="286"/>
            <ac:picMk id="6" creationId="{DE2E2AE8-C06D-4DF3-A4A5-1F716421EF31}"/>
          </ac:picMkLst>
        </pc:picChg>
        <pc:picChg chg="add mod">
          <ac:chgData name="Yilmaz Mustafa" userId="bbcede42-c1b2-43e6-a370-e252b59f6c51" providerId="ADAL" clId="{9728A16F-D491-4A41-B9EA-F201CD3F8338}" dt="2022-02-06T14:25:42.296" v="63"/>
          <ac:picMkLst>
            <pc:docMk/>
            <pc:sldMk cId="0" sldId="286"/>
            <ac:picMk id="7" creationId="{8777AA8B-66B9-49D5-9BFE-2B15575C64F5}"/>
          </ac:picMkLst>
        </pc:picChg>
        <pc:picChg chg="del">
          <ac:chgData name="Yilmaz Mustafa" userId="bbcede42-c1b2-43e6-a370-e252b59f6c51" providerId="ADAL" clId="{9728A16F-D491-4A41-B9EA-F201CD3F8338}" dt="2022-02-06T14:25:41.403" v="62" actId="478"/>
          <ac:picMkLst>
            <pc:docMk/>
            <pc:sldMk cId="0" sldId="286"/>
            <ac:picMk id="361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41.403" v="62" actId="478"/>
          <ac:picMkLst>
            <pc:docMk/>
            <pc:sldMk cId="0" sldId="286"/>
            <ac:picMk id="36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9728A16F-D491-4A41-B9EA-F201CD3F8338}" dt="2022-02-14T09:42:08.051" v="434" actId="1036"/>
        <pc:sldMkLst>
          <pc:docMk/>
          <pc:sldMk cId="0" sldId="287"/>
        </pc:sldMkLst>
        <pc:spChg chg="add mod">
          <ac:chgData name="Yilmaz Mustafa" userId="bbcede42-c1b2-43e6-a370-e252b59f6c51" providerId="ADAL" clId="{9728A16F-D491-4A41-B9EA-F201CD3F8338}" dt="2022-02-06T14:25:49.933" v="65"/>
          <ac:spMkLst>
            <pc:docMk/>
            <pc:sldMk cId="0" sldId="287"/>
            <ac:spMk id="7" creationId="{8CEB16C2-BE17-4D65-9924-C285F3466CA7}"/>
          </ac:spMkLst>
        </pc:spChg>
        <pc:spChg chg="add mod">
          <ac:chgData name="Yilmaz Mustafa" userId="bbcede42-c1b2-43e6-a370-e252b59f6c51" providerId="ADAL" clId="{9728A16F-D491-4A41-B9EA-F201CD3F8338}" dt="2022-02-06T14:25:49.933" v="65"/>
          <ac:spMkLst>
            <pc:docMk/>
            <pc:sldMk cId="0" sldId="287"/>
            <ac:spMk id="8" creationId="{AD42C6E3-9F9F-43FB-B8D5-307F4E144BF6}"/>
          </ac:spMkLst>
        </pc:spChg>
        <pc:spChg chg="mod">
          <ac:chgData name="Yilmaz Mustafa" userId="bbcede42-c1b2-43e6-a370-e252b59f6c51" providerId="ADAL" clId="{9728A16F-D491-4A41-B9EA-F201CD3F8338}" dt="2022-02-14T09:42:08.051" v="434" actId="1036"/>
          <ac:spMkLst>
            <pc:docMk/>
            <pc:sldMk cId="0" sldId="287"/>
            <ac:spMk id="367" creationId="{00000000-0000-0000-0000-000000000000}"/>
          </ac:spMkLst>
        </pc:spChg>
        <pc:picChg chg="add mod">
          <ac:chgData name="Yilmaz Mustafa" userId="bbcede42-c1b2-43e6-a370-e252b59f6c51" providerId="ADAL" clId="{9728A16F-D491-4A41-B9EA-F201CD3F8338}" dt="2022-02-06T14:25:49.933" v="65"/>
          <ac:picMkLst>
            <pc:docMk/>
            <pc:sldMk cId="0" sldId="287"/>
            <ac:picMk id="5" creationId="{ADFD0DB5-A71C-4860-AA60-F445B24B42AD}"/>
          </ac:picMkLst>
        </pc:picChg>
        <pc:picChg chg="add mod">
          <ac:chgData name="Yilmaz Mustafa" userId="bbcede42-c1b2-43e6-a370-e252b59f6c51" providerId="ADAL" clId="{9728A16F-D491-4A41-B9EA-F201CD3F8338}" dt="2022-02-06T14:25:49.933" v="65"/>
          <ac:picMkLst>
            <pc:docMk/>
            <pc:sldMk cId="0" sldId="287"/>
            <ac:picMk id="6" creationId="{5FBF6242-C07E-4D9B-A529-B885EADCA787}"/>
          </ac:picMkLst>
        </pc:picChg>
        <pc:picChg chg="del">
          <ac:chgData name="Yilmaz Mustafa" userId="bbcede42-c1b2-43e6-a370-e252b59f6c51" providerId="ADAL" clId="{9728A16F-D491-4A41-B9EA-F201CD3F8338}" dt="2022-02-06T14:25:49.111" v="64" actId="478"/>
          <ac:picMkLst>
            <pc:docMk/>
            <pc:sldMk cId="0" sldId="287"/>
            <ac:picMk id="368" creationId="{00000000-0000-0000-0000-000000000000}"/>
          </ac:picMkLst>
        </pc:picChg>
        <pc:picChg chg="del">
          <ac:chgData name="Yilmaz Mustafa" userId="bbcede42-c1b2-43e6-a370-e252b59f6c51" providerId="ADAL" clId="{9728A16F-D491-4A41-B9EA-F201CD3F8338}" dt="2022-02-06T14:25:49.111" v="64" actId="478"/>
          <ac:picMkLst>
            <pc:docMk/>
            <pc:sldMk cId="0" sldId="287"/>
            <ac:picMk id="369" creationId="{00000000-0000-0000-0000-000000000000}"/>
          </ac:picMkLst>
        </pc:picChg>
      </pc:sldChg>
      <pc:sldChg chg="modSp add ord">
        <pc:chgData name="Yilmaz Mustafa" userId="bbcede42-c1b2-43e6-a370-e252b59f6c51" providerId="ADAL" clId="{9728A16F-D491-4A41-B9EA-F201CD3F8338}" dt="2022-02-14T09:48:34.301" v="443" actId="20577"/>
        <pc:sldMkLst>
          <pc:docMk/>
          <pc:sldMk cId="0" sldId="316"/>
        </pc:sldMkLst>
        <pc:spChg chg="mod">
          <ac:chgData name="Yilmaz Mustafa" userId="bbcede42-c1b2-43e6-a370-e252b59f6c51" providerId="ADAL" clId="{9728A16F-D491-4A41-B9EA-F201CD3F8338}" dt="2022-02-14T09:48:34.301" v="443" actId="20577"/>
          <ac:spMkLst>
            <pc:docMk/>
            <pc:sldMk cId="0" sldId="316"/>
            <ac:spMk id="78" creationId="{00000000-0000-0000-0000-000000000000}"/>
          </ac:spMkLst>
        </pc:spChg>
      </pc:sldChg>
      <pc:sldChg chg="addSp delSp modSp new mod">
        <pc:chgData name="Yilmaz Mustafa" userId="bbcede42-c1b2-43e6-a370-e252b59f6c51" providerId="ADAL" clId="{9728A16F-D491-4A41-B9EA-F201CD3F8338}" dt="2022-02-14T09:52:37.856" v="517" actId="1076"/>
        <pc:sldMkLst>
          <pc:docMk/>
          <pc:sldMk cId="3190903067" sldId="317"/>
        </pc:sldMkLst>
        <pc:spChg chg="del mod">
          <ac:chgData name="Yilmaz Mustafa" userId="bbcede42-c1b2-43e6-a370-e252b59f6c51" providerId="ADAL" clId="{9728A16F-D491-4A41-B9EA-F201CD3F8338}" dt="2022-02-14T09:52:26.675" v="514" actId="478"/>
          <ac:spMkLst>
            <pc:docMk/>
            <pc:sldMk cId="3190903067" sldId="317"/>
            <ac:spMk id="2" creationId="{68FC31D1-A529-4911-AFD4-6F07CE935E49}"/>
          </ac:spMkLst>
        </pc:spChg>
        <pc:spChg chg="add del mod">
          <ac:chgData name="Yilmaz Mustafa" userId="bbcede42-c1b2-43e6-a370-e252b59f6c51" providerId="ADAL" clId="{9728A16F-D491-4A41-B9EA-F201CD3F8338}" dt="2022-02-14T09:52:19.825" v="511" actId="478"/>
          <ac:spMkLst>
            <pc:docMk/>
            <pc:sldMk cId="3190903067" sldId="317"/>
            <ac:spMk id="5" creationId="{BC90112F-7F08-4977-837A-E39925C4E335}"/>
          </ac:spMkLst>
        </pc:spChg>
        <pc:spChg chg="add del mod">
          <ac:chgData name="Yilmaz Mustafa" userId="bbcede42-c1b2-43e6-a370-e252b59f6c51" providerId="ADAL" clId="{9728A16F-D491-4A41-B9EA-F201CD3F8338}" dt="2022-02-14T09:52:28.948" v="515" actId="478"/>
          <ac:spMkLst>
            <pc:docMk/>
            <pc:sldMk cId="3190903067" sldId="317"/>
            <ac:spMk id="7" creationId="{E7D81548-11DF-4439-9F2E-073F92E73B60}"/>
          </ac:spMkLst>
        </pc:spChg>
        <pc:picChg chg="add mod">
          <ac:chgData name="Yilmaz Mustafa" userId="bbcede42-c1b2-43e6-a370-e252b59f6c51" providerId="ADAL" clId="{9728A16F-D491-4A41-B9EA-F201CD3F8338}" dt="2022-02-14T09:52:37.856" v="517" actId="1076"/>
          <ac:picMkLst>
            <pc:docMk/>
            <pc:sldMk cId="3190903067" sldId="317"/>
            <ac:picMk id="4" creationId="{B490A73B-26F1-4505-9755-630C930B3D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83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76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26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06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22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6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60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08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79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050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66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103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68693" y="365760"/>
            <a:ext cx="6341451" cy="3447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spc="-1" dirty="0"/>
              <a:t>Les010, Les011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3968516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1"/>
          <p:cNvSpPr/>
          <p:nvPr/>
        </p:nvSpPr>
        <p:spPr>
          <a:xfrm>
            <a:off x="6944650" y="199970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rot="10800000" flipH="1">
            <a:off x="6025500" y="2316675"/>
            <a:ext cx="919200" cy="1272300"/>
          </a:xfrm>
          <a:prstGeom prst="curved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1"/>
          <p:cNvSpPr/>
          <p:nvPr/>
        </p:nvSpPr>
        <p:spPr>
          <a:xfrm>
            <a:off x="6944650" y="334742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rot="-5400000" flipH="1">
            <a:off x="7620400" y="299015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1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F13C99C6-8302-4FCD-90D7-2CF434EC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48BEA7-F8C2-4E72-9EA6-D5903DD99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28AAAB3D-00D8-4841-BCAA-B9CB7CC07F4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7" name="Google Shape;69;p15">
            <a:extLst>
              <a:ext uri="{FF2B5EF4-FFF2-40B4-BE49-F238E27FC236}">
                <a16:creationId xmlns:a16="http://schemas.microsoft.com/office/drawing/2014/main" id="{840AD1A4-1688-4BBC-9CD3-A31B42A61B9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2"/>
          <p:cNvSpPr/>
          <p:nvPr/>
        </p:nvSpPr>
        <p:spPr>
          <a:xfrm>
            <a:off x="6944650" y="199970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rot="10800000" flipH="1">
            <a:off x="6025500" y="2316675"/>
            <a:ext cx="919200" cy="1272300"/>
          </a:xfrm>
          <a:prstGeom prst="curved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2"/>
          <p:cNvSpPr/>
          <p:nvPr/>
        </p:nvSpPr>
        <p:spPr>
          <a:xfrm>
            <a:off x="6944650" y="334742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rot="-5400000" flipH="1">
            <a:off x="7620400" y="299015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2"/>
          <p:cNvSpPr/>
          <p:nvPr/>
        </p:nvSpPr>
        <p:spPr>
          <a:xfrm>
            <a:off x="6904150" y="4495900"/>
            <a:ext cx="2146200" cy="724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rot="-5400000" flipH="1">
            <a:off x="7720000" y="4238275"/>
            <a:ext cx="514500" cy="600"/>
          </a:xfrm>
          <a:prstGeom prst="curved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2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7B711505-02D0-48B7-AF11-FB1B3818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756E5-E59B-4E2C-9E84-B04609E4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69;p15">
            <a:extLst>
              <a:ext uri="{FF2B5EF4-FFF2-40B4-BE49-F238E27FC236}">
                <a16:creationId xmlns:a16="http://schemas.microsoft.com/office/drawing/2014/main" id="{7493B35B-74DB-4611-ABB5-DF4F697975D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9" name="Google Shape;69;p15">
            <a:extLst>
              <a:ext uri="{FF2B5EF4-FFF2-40B4-BE49-F238E27FC236}">
                <a16:creationId xmlns:a16="http://schemas.microsoft.com/office/drawing/2014/main" id="{DE7505B4-E61E-41C6-B673-913040DFB95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Updated 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3"/>
          <p:cNvSpPr/>
          <p:nvPr/>
        </p:nvSpPr>
        <p:spPr>
          <a:xfrm>
            <a:off x="6944650" y="199970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rot="10800000" flipH="1">
            <a:off x="6025500" y="2316675"/>
            <a:ext cx="919200" cy="1272300"/>
          </a:xfrm>
          <a:prstGeom prst="curved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3"/>
          <p:cNvSpPr/>
          <p:nvPr/>
        </p:nvSpPr>
        <p:spPr>
          <a:xfrm>
            <a:off x="6944650" y="334742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rot="-5400000" flipH="1">
            <a:off x="7620400" y="299015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3"/>
          <p:cNvSpPr/>
          <p:nvPr/>
        </p:nvSpPr>
        <p:spPr>
          <a:xfrm>
            <a:off x="6904150" y="4495900"/>
            <a:ext cx="2146200" cy="724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rot="-5400000" flipH="1">
            <a:off x="7720000" y="4238275"/>
            <a:ext cx="514500" cy="600"/>
          </a:xfrm>
          <a:prstGeom prst="curved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877250" y="4361050"/>
            <a:ext cx="4026900" cy="497100"/>
          </a:xfrm>
          <a:prstGeom prst="curved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" name="Picture 6">
            <a:extLst>
              <a:ext uri="{FF2B5EF4-FFF2-40B4-BE49-F238E27FC236}">
                <a16:creationId xmlns:a16="http://schemas.microsoft.com/office/drawing/2014/main" id="{71043221-94D8-49C9-A877-627ACC65E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E21232-8903-4A06-B0C4-A1A66841D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69;p15">
            <a:extLst>
              <a:ext uri="{FF2B5EF4-FFF2-40B4-BE49-F238E27FC236}">
                <a16:creationId xmlns:a16="http://schemas.microsoft.com/office/drawing/2014/main" id="{93DB13CD-F2C3-4598-BBB4-564CF01CF0A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9" name="Google Shape;69;p15">
            <a:extLst>
              <a:ext uri="{FF2B5EF4-FFF2-40B4-BE49-F238E27FC236}">
                <a16:creationId xmlns:a16="http://schemas.microsoft.com/office/drawing/2014/main" id="{8FE927A6-73DC-484E-AE5C-70260452FA50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692700" y="1838905"/>
            <a:ext cx="8684100" cy="3758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meeste programma's die interactief zijn, werken aan dit opmerkelijk eenvoudige idee.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Laat iets visueels zien aan de gebruiker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Laat de gebruiker updaten via een interactie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Variabelen in het programma bijwerken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Geüpdatete visueel tonen/afdrukken</a:t>
            </a:r>
            <a:endParaRPr lang="en-GB"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3AD93C5-1282-4FC8-9CBC-23EABC24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AE839-AB00-4FE2-8AC7-F7543D07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80A3440D-5B72-40FD-9102-191090F2EED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24ABA9B8-C810-48BD-A4DD-CADBF72F9EF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483691" y="2009725"/>
            <a:ext cx="89738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de volgende reeks korte lezingen zullen we u door voorbeelden leiden van hoe u deze taken met Python kunt uitvoeren.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Houd er rekening mee dat er veel manieren zijn om dezelfde taak uit te voeren, dus voel je niet beperkt door de voorbeelden die we hier laten zien.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F0391A-11EC-4495-AFB5-0F809934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FD609-9E44-4370-8BB6-FD21943AD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E4AC8C93-CE3C-4F2A-94CA-5445347188C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7F399050-937F-4082-B7AD-0963FF8F8F7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/>
          </p:nvPr>
        </p:nvSpPr>
        <p:spPr>
          <a:xfrm>
            <a:off x="692700" y="2170289"/>
            <a:ext cx="8520600" cy="18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Informatie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weergeven (tonen)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B728612-A54F-4C49-BD09-CD1924E9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76426-53DA-41FC-9F94-72871D0F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7C2C93EF-62CF-404F-8806-433A3EF8604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C72080CA-8E5D-492A-AC47-EFC6E994EFF5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/>
          </p:nvPr>
        </p:nvSpPr>
        <p:spPr>
          <a:xfrm>
            <a:off x="692700" y="2170289"/>
            <a:ext cx="8520600" cy="18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Gebruikersinvoer  accepteren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C7A01C3-7F57-4EB3-8CE4-91B349C7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A254C-49F3-4A6E-A44A-AA29273B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0AE54D1E-95ED-4EC8-AF1F-B4D4667143E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CA8E7121-1CC1-4C74-BD29-A8559AF6690E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ctrTitle"/>
          </p:nvPr>
        </p:nvSpPr>
        <p:spPr>
          <a:xfrm>
            <a:off x="692700" y="2170289"/>
            <a:ext cx="8520600" cy="18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Gebruikersinvoer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valideren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FC63373-404A-498E-8BD2-CDACF761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FBA6C-CB7B-45F2-B483-44C7CA56F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072C324D-4CFA-4220-9EEC-53DD13B045D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CAF8D230-18CE-4151-835D-55C6506E4A21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575133" y="1546499"/>
            <a:ext cx="898688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hebben gezien hoe je input() kunt gebruiken om met een gebruiker te communiceren en hoe je het string-gegevenstype kunt converteren naar een ander type, zoals een geheel getal (integer).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nu onderzoeken hoe we gebruikersinvoer verder kunnen valideren om fouten voor ongeldige conversies te voorkomen.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159F52-D306-4370-AFA2-8736F8B3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7D294-5AA8-4D70-B04A-3E22365BD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E536C3D8-3F6C-4737-8F83-F008C8066CC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61880F3D-6A65-461C-96F4-0A093F9D526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92700" y="2255249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Eenvoudige (Simpele) gebruikersinteractie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51AADCE-A28D-4191-91CD-3A7922A0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170EE-FC23-4E0F-B072-0762B5488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E2F477F2-B816-4897-B442-26B2BCA6658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8ECD31AD-86C7-4FC2-A621-87A258F77FC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Opwarmen</a:t>
            </a:r>
            <a:b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Project Oefeningen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8F2A21-F527-4C8F-AD26-BE3A88B5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85A19-9DAF-4B46-8278-30181EF9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62BD4A8D-6C27-4914-ABF0-7856D0E4D63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solidFill>
                <a:schemeClr val="bg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4E6AC2EF-E8E2-47C4-B927-1E625255A939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692700" y="1533436"/>
            <a:ext cx="868410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we, om alles samen te voegen, een eenvoudig interactief programma maken.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Het programma zal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Een lijst weergeven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Laat een gebruiker een indexpositie en een invoerwaarde kiezen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Vervang de waarde op indexpositie door de door de gebruiker gekozen invoerwaarde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DF8C1D-E461-4619-85D3-E7D5BBC4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0ED12-D4BD-4B87-A291-BDD92B53E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A6D41660-07E7-4580-862F-A809DBD3659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6614C90F-CB73-4FC1-8B57-78D6FE1EA52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eens kijken hoe het voltooide spel eruitziet en het dan zelf bouwen met behulp van de functies die we al hebben gemaakt!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737B19-E2E6-4333-916A-FA9CDF6D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A7C21-20C8-442C-ABF8-13FE2F39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40632C8B-F9CC-43A7-8617-9E6537ECE1D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8B4DBA7-CB9E-41DF-B7CC-72F13049CD2C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 err="1">
                <a:latin typeface="Montserrat"/>
                <a:ea typeface="Montserrat"/>
                <a:cs typeface="Montserrat"/>
                <a:sym typeface="Montserrat"/>
              </a:rPr>
              <a:t>Milestone</a:t>
            </a: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-Project 1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43A4CBF-C690-41B5-B0C9-44554475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864F5-2F15-4A45-963E-03FF19B3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EE21A635-D993-491F-9DAA-A6479EE27AC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13F7A283-50D1-41ED-BD7D-C7951A02961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91883" y="2009725"/>
            <a:ext cx="91178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A55136-E591-470E-833D-4D25BEA8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1D58A-6BB3-449C-9ED0-E63275F45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74EB15C7-C20A-4EF9-8E36-25C030B88CB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D1FDE08-7FBE-458D-9182-9CDD69408F05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A8C4B93-480E-45AD-ADB2-5E187AB3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A08BA-A0A7-47E8-85CB-D5C461B5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A871C482-604F-49C4-91A0-371C16A75EF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66DDD038-8790-47E1-8610-541B905025F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1" name="Google Shape;281;p36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2C3DAB-C09D-409E-A521-E597EC19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697D5-6EDD-48CB-BFA4-DADF41C8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5CB9FFAB-0C59-4B2F-BD4D-8AD0CF5EDDA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A51F3B1A-BE1A-4BF9-B5BF-C12FE38821C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0" name="Google Shape;290;p37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413775" y="32867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5301225" y="32824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513600" y="3932225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523275" y="4592775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8DD326A5-C1CC-4317-B779-3C81FB02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5AD19-F761-4848-B868-37720198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D909E333-0AD0-4DC4-8BD1-BB52ABC2A40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5C468912-B236-4F4F-9019-E1AF7B6E525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3" name="Google Shape;303;p38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413775" y="32867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5301225" y="32824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513600" y="3932225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523275" y="4592775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0F9BCC7A-D337-4F88-8146-087C7962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0E544-76F0-4F63-944A-A6B849F4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D83D9033-437A-4A7E-974E-A56A57E97AD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59029450-2C74-4F6F-A6C8-D79EFD4BD10E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413775" y="32867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5301225" y="32824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513600" y="3932225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523275" y="4592775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2E76E9D8-AD4D-45D7-9CB3-D5522F806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4CEBF5-BCD3-4CBB-B15F-07382F0E3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FDDB65D2-9F37-4D13-A7E5-C62BA6EA2565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61616F1F-06AB-4117-BFD9-5A27E688B15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9" name="Google Shape;329;p40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413775" y="32867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5301225" y="32824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513600" y="3932225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523275" y="4592775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73E1B012-9EEE-4755-B84D-D0B410A2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CF0D8C-A744-427A-BC4A-367DA73A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AFD0140E-8D34-4B32-BE55-07B4C965A76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9DBA7FFF-A4D5-4F59-9D8D-48939D97162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83691" y="2009725"/>
            <a:ext cx="91047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zijn bijna klaar om te beginnen met het maken van een volledig, interactief Python-programma.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Voor je aanstaande mijlpaalproject ga je een interactief Tic-</a:t>
            </a:r>
            <a:r>
              <a:rPr lang="nl-BE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Tac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-Toe-spel maken!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B49FCD-A0A9-4BB6-B806-A1941FA4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75FD8-BF6D-4C0C-B19B-64B3305F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78EA1EED-7417-41EE-9DBD-88478FE5538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82DC0AA-81B2-4C2F-9802-D75D5BC67F3C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2" name="Google Shape;342;p41"/>
          <p:cNvGraphicFramePr/>
          <p:nvPr/>
        </p:nvGraphicFramePr>
        <p:xfrm>
          <a:off x="3513725" y="3283975"/>
          <a:ext cx="2681250" cy="19632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413775" y="32867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5301225" y="3282475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513600" y="3932225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523275" y="4592775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4EF1FE0A-4C71-4266-AFCB-5D27F67F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6300C6-4D16-41D5-A49A-5892581B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BE2A2532-2FF0-4C90-9837-2354BC496FC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AE931EE0-6E98-4C85-9A5A-E121E994CC31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17C511-AAB6-4A8D-96C9-3AEB5580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CF758-FE38-4252-AB71-747966A7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52CF423C-E25A-409B-94E4-7661836C288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D8E7B3F7-7A03-4754-B9EE-EE09DE0A98B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2E2AE8-C06D-4DF3-A4A5-1F716421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7AA8B-66B9-49D5-9BFE-2B15575C6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7A2BBC90-E9D8-459D-A862-EF4CE34F20B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F36F5F0F-E8BC-4225-8F08-C5A4CCC8B71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ctrTitle"/>
          </p:nvPr>
        </p:nvSpPr>
        <p:spPr>
          <a:xfrm>
            <a:off x="692700" y="2320564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Oplossingen voor het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Milestone-Project 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DFD0DB5-A71C-4860-AA60-F445B24B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F6242-C07E-4D9B-A529-B885EADC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8CEB16C2-BE17-4D65-9924-C285F3466CA7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AD42C6E3-9F9F-43FB-B8D5-307F4E144BF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8376" y="1812779"/>
            <a:ext cx="9278615" cy="3758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Om op te warmen voor dit project, gaan we samen met een paar oefeningen coderen om te zien hoe u Python-code kunt gebruiken voor het volgende: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Grijp gebruikersinvoer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Een variabele manipuleren op basis van invoer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Retourneer terug aangepaste variabele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C0C21DF-C7FC-4BA2-9D8A-13BAF89B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DBBAD-5DD1-4979-B0CB-99F258D8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5BE8165D-D0BC-468A-8D43-4088EDC6A0F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2C4F33E-DE9D-4EC6-9FAC-100035E4A38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897D7D7-16BB-43EA-9622-A9A2A6B4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8A88F-3778-4C8A-893F-5314794B0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8A29C4FB-ADE2-4E92-BBE4-DFA6B063EB3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77C5FC06-83C5-4D9C-BC12-5556B454004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7E14ECB-B0C5-4A03-86B1-62CDC3A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127F7-9C36-4C32-A62A-F5A90483A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1BD545C8-A8CB-4086-8B13-D746F06F31E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57EE7FB-FC50-44E5-9FD0-FAA2624C084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BD9DD1D-0E50-40EA-9B83-9B21B8DB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62725-F5F4-4008-8653-2804883EB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2E3BB83C-C795-413F-8836-D87394A4455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E3B34495-0308-423F-B943-FC01785C936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9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361100" y="3531625"/>
            <a:ext cx="534300" cy="49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4C6AA3F-B206-4C6E-AC89-4589FDE6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4E085-61D5-4575-AFFE-B1B637170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9;p15">
            <a:extLst>
              <a:ext uri="{FF2B5EF4-FFF2-40B4-BE49-F238E27FC236}">
                <a16:creationId xmlns:a16="http://schemas.microsoft.com/office/drawing/2014/main" id="{B7721E17-215E-4421-AC97-27128D09B6F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8B18743E-9AF0-4509-AA7F-DF9A6E7D94C3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611875" y="2318200"/>
            <a:ext cx="2872200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4" y="353162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960900" y="3272025"/>
            <a:ext cx="20646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483900" y="2867625"/>
            <a:ext cx="150930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0"/>
          <p:cNvSpPr/>
          <p:nvPr/>
        </p:nvSpPr>
        <p:spPr>
          <a:xfrm>
            <a:off x="6944650" y="199970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rot="10800000" flipH="1">
            <a:off x="6025500" y="2316675"/>
            <a:ext cx="919200" cy="1272300"/>
          </a:xfrm>
          <a:prstGeom prst="curved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0"/>
          <p:cNvSpPr/>
          <p:nvPr/>
        </p:nvSpPr>
        <p:spPr>
          <a:xfrm>
            <a:off x="2361100" y="355577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FA6AFEC-7316-44C0-B4E2-57F172FE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2319D-B6D2-472D-A08E-FACAA2414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69;p15">
            <a:extLst>
              <a:ext uri="{FF2B5EF4-FFF2-40B4-BE49-F238E27FC236}">
                <a16:creationId xmlns:a16="http://schemas.microsoft.com/office/drawing/2014/main" id="{C0F85775-4147-4DBA-8E22-7BDE7A580263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</a:t>
            </a:r>
            <a:r>
              <a:rPr lang="nl-BE" sz="1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LesXXX</a:t>
            </a:r>
            <a:endParaRPr lang="nl-BE" sz="1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Montserrat"/>
            </a:endParaRPr>
          </a:p>
        </p:txBody>
      </p:sp>
      <p:sp>
        <p:nvSpPr>
          <p:cNvPr id="15" name="Google Shape;69;p15">
            <a:extLst>
              <a:ext uri="{FF2B5EF4-FFF2-40B4-BE49-F238E27FC236}">
                <a16:creationId xmlns:a16="http://schemas.microsoft.com/office/drawing/2014/main" id="{EBDFBCFA-30FF-45C4-864C-C0689B7A0A10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XX/XX/2022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5E47F-E480-4CD5-A0B1-5B3B92726CD0}">
  <ds:schemaRefs>
    <ds:schemaRef ds:uri="http://schemas.microsoft.com/office/2006/metadata/properties"/>
    <ds:schemaRef ds:uri="http://schemas.microsoft.com/office/infopath/2007/PartnerControls"/>
    <ds:schemaRef ds:uri="4fce6d0c-2df1-41ae-b231-b2281c3c593b"/>
  </ds:schemaRefs>
</ds:datastoreItem>
</file>

<file path=customXml/itemProps2.xml><?xml version="1.0" encoding="utf-8"?>
<ds:datastoreItem xmlns:ds="http://schemas.openxmlformats.org/officeDocument/2006/customXml" ds:itemID="{72745BDF-133E-45B4-B412-DF003F2DD3F3}"/>
</file>

<file path=customXml/itemProps3.xml><?xml version="1.0" encoding="utf-8"?>
<ds:datastoreItem xmlns:ds="http://schemas.openxmlformats.org/officeDocument/2006/customXml" ds:itemID="{860E5D33-FD17-4BF7-8804-36F3B18D9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949</Words>
  <Application>Microsoft Office PowerPoint</Application>
  <PresentationFormat>A4 Paper (210x297 mm)</PresentationFormat>
  <Paragraphs>159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Montserrat</vt:lpstr>
      <vt:lpstr>Times New Roman</vt:lpstr>
      <vt:lpstr>Symbol</vt:lpstr>
      <vt:lpstr>Wingdings</vt:lpstr>
      <vt:lpstr>Cascadia Mono</vt:lpstr>
      <vt:lpstr>Arial</vt:lpstr>
      <vt:lpstr>Calibri</vt:lpstr>
      <vt:lpstr>Simple Light</vt:lpstr>
      <vt:lpstr>1_Office Theme</vt:lpstr>
      <vt:lpstr>Python Fundamentals  Les010, Les011</vt:lpstr>
      <vt:lpstr>Opwarmen Project Oefeningen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Informatie weergeven (tonen)</vt:lpstr>
      <vt:lpstr>Gebruikersinvoer  accepteren</vt:lpstr>
      <vt:lpstr>Gebruikersinvoer valideren</vt:lpstr>
      <vt:lpstr>PowerPoint Presentation</vt:lpstr>
      <vt:lpstr>Eenvoudige (Simpele) gebruikersinteractie</vt:lpstr>
      <vt:lpstr>PowerPoint Presentation</vt:lpstr>
      <vt:lpstr>PowerPoint Presentation</vt:lpstr>
      <vt:lpstr>Milestone-Project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Oplossingen voor het Milestone-Project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 Up  Project Exercises</dc:title>
  <cp:lastModifiedBy>Yilmaz Mustafa</cp:lastModifiedBy>
  <cp:revision>1</cp:revision>
  <dcterms:modified xsi:type="dcterms:W3CDTF">2022-02-15T15:12:17Z</dcterms:modified>
  <dc:language>be-NL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