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num1, num2):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num2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.num1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sub(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.num1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.num1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.num1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.num2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Calculator(a, b)</a:t>
            </a:r>
            <a:br/>
            <a:br/>
            <a:r>
              <a:rPr>
                <a:latin typeface="Courier"/>
              </a:rPr>
              <a:t>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 Exit
1. Add
2. Subtraction
3. Multiplication
4. Division
Result:  0
0. Exit
1. Add
2. Subtraction
3. Multiplication
4. Division
Result:  0
0. Exit
1. Add
2. Subtraction
3. Multiplication
4. Division
Result:  0
0. Exit
1. Add
2. Subtraction
3. Multiplication
4. Division
Result:  0
0. Exit
1. Add
2. Subtraction
3. Multiplication
4. Division
Result:  0
0. Exit
1. Add
2. Subtraction
3. Multiplication
4. Division
Result:  0
0. Exit
1. Add
2. Subtraction
3. Multiplication
4. Division
Result:  0
0. Exit
1. Add
2. Subtraction
3. Multiplication
4. Division
---------------------------------------------------------------------------
ValueError                                Traceback (most recent call last)
Cell In[3], line 35
     32 print("3. Multiplication")
     33 print("4. Division")
---&gt; 35 choice = int(input("Enter choice: "))
     36 if choice == 1:
     37     print("Result: ", obj.add())
ValueError: invalid literal for int() with base 10: ''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2022-12-19T20:34:27Z</dcterms:created>
  <dcterms:modified xsi:type="dcterms:W3CDTF">2022-12-19T20:34:27Z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