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Opdrachten OOP met oplossingen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Programma Uitleg:</a:t>
            </a:r>
          </a:p>
          <a:p>
            <a:pPr lvl="0" indent="-342900" marL="342900">
              <a:buAutoNum type="arabicPeriod"/>
            </a:pPr>
            <a:r>
              <a:rPr/>
              <a:t>Er wordt een klasse met de naam Calculator gemaakt en de methode </a:t>
            </a:r>
            <a:r>
              <a:rPr b="1"/>
              <a:t>init</a:t>
            </a:r>
            <a:r>
              <a:rPr/>
              <a:t>() wordt gebruikt om de waarden van die klasse te initialiseren.</a:t>
            </a:r>
          </a:p>
          <a:p>
            <a:pPr lvl="0" indent="-342900" marL="342900">
              <a:buAutoNum type="arabicPeriod"/>
            </a:pPr>
            <a:r>
              <a:rPr/>
              <a:t>Methoden voor het optellen, aftrekken, vermenigvuldigen, delen van twee getallen en het retourneren van hun respectievelijke resultaten zijn gedefinieerd.</a:t>
            </a:r>
          </a:p>
          <a:p>
            <a:pPr lvl="0" indent="-342900" marL="342900">
              <a:buAutoNum type="arabicPeriod"/>
            </a:pPr>
            <a:r>
              <a:rPr/>
              <a:t>Het menu wordt afgedrukt en de keuze wordt gemaakt door de gebruiker.</a:t>
            </a:r>
          </a:p>
          <a:p>
            <a:pPr lvl="0" indent="-342900" marL="342900">
              <a:buAutoNum type="arabicPeriod"/>
            </a:pPr>
            <a:r>
              <a:rPr/>
              <a:t>Er wordt een object voor de klasse gemaakt met de twee nummers van de gebruiker die als parameters worden doorgegeven.</a:t>
            </a:r>
          </a:p>
          <a:p>
            <a:pPr lvl="0" indent="-342900" marL="342900">
              <a:buAutoNum type="arabicPeriod"/>
            </a:pPr>
            <a:r>
              <a:rPr/>
              <a:t>Met behulp van het object wordt de respectieve methode aangeroepen volgens de keuze van de gebruiker.</a:t>
            </a:r>
          </a:p>
          <a:p>
            <a:pPr lvl="0" indent="-342900" marL="342900">
              <a:buAutoNum type="arabicPeriod"/>
            </a:pPr>
            <a:r>
              <a:rPr/>
              <a:t>Als de keuze 0 is, wordt de lus afgesloten.</a:t>
            </a:r>
          </a:p>
          <a:p>
            <a:pPr lvl="0" indent="-342900" marL="342900">
              <a:buAutoNum type="arabicPeriod"/>
            </a:pPr>
            <a:r>
              <a:rPr/>
              <a:t>Het eindresultaat wordt afgedrukt.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Calculator():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a, b):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sub(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div(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first number: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second number: 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obj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Calculator(a, b)</a:t>
            </a:r>
            <a:br/>
            <a:br/>
            <a:r>
              <a:rPr>
                <a:latin typeface="Courier"/>
              </a:rPr>
              <a:t>choice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"0. Exit"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"1. Add"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"2. Subtraction"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 Multiplication"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"4. Division"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choice: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obj.add())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obj.sub())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obj.mul())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(obj.div(),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"Exiting!"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"Invalid choice!!"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 Exit
1. Add
2. Subtraction
3. Multiplication
4. Division
Result:  6
0. Exit
1. Add
2. Subtraction
3. Multiplication
4. Division
Result:  8
0. Exit
1. Add
2. Subtraction
3. Multiplication
4. Division
Exiting!</a:t>
            </a:r>
          </a:p>
          <a:p>
            <a:pPr lvl="0" indent="0" marL="0">
              <a:buNone/>
            </a:pPr>
            <a:r>
              <a:rPr/>
              <a:t>Runtime scenarios om te testen</a:t>
            </a:r>
          </a:p>
          <a:p>
            <a:pPr lvl="0" indent="0">
              <a:buNone/>
            </a:pPr>
            <a:r>
              <a:rPr>
                <a:latin typeface="Courier"/>
              </a:rPr>
              <a:t> 
Case 1:
Enter first number: 2
Enter second number: 4
0. Exit
1. Add
2. Subtraction
3. Multiplication
4. Division
Enter choice: 1
Result:  6
0. Exit
1. Add
2. Subtraction
3. Multiplication
4. Division
Enter choice: 3
Result:  8
0. Exit
1. Add
2. Subtraction
3. Multiplication
4. Division
Enter choice: 0
Exiting!
Case 2:
Enter first number: 150
Enter second number: 50
0. Exit
1. Add
2. Subtraction
3. Multiplication
4. Division
Enter choice: 2
Result:  100
0. Exit
1. Add
2. Subtraction
3. Multiplication
4. Division
Enter choice: 4
Result:  3.0
0. Exit
1. Add
2. Subtraction
3. Multiplication
4. Division
Enter choice: 0
Exiting!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2022-12-19T20:34:36Z</dcterms:created>
  <dcterms:modified xsi:type="dcterms:W3CDTF">2022-12-19T20:34:36Z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