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georiënteerd programmeren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Huiswerkopdracht met oplossingen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methoden van de klasse Line in om coördinaten als een paar tupels te accepteren en de helling (slope) en afstand (distance) van de lijn te retourneren.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</a:t>
            </a:r>
            <a:r>
              <a:rPr>
                <a:solidFill>
                  <a:srgbClr val="008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klas in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2022-12-19T20:34:51Z</dcterms:created>
  <dcterms:modified xsi:type="dcterms:W3CDTF">2022-12-19T20:34:51Z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