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Uitdaging objectgeoriënteerd programmeren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Voor deze uitdaging creëer je een bank-account clas die 2 attributen gaan hebben: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en 2 methoden: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Notitie: Het aantal van de ‘withdrawal’ mogen niet groter dan de ‘balance’.</a:t>
            </a:r>
          </a:p>
          <a:p>
            <a:pPr lvl="0" indent="0" marL="0">
              <a:buNone/>
            </a:pPr>
            <a:r>
              <a:rPr/>
              <a:t>Instatieer je de class. Maak een willekeurige balans aan tussen 1000 en 5000 en test de code om te verzorgen dat methoden als verwacht werken.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,owner,balance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.owner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owner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balance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f'Account owner:  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owner</a:t>
            </a:r>
            <a:r>
              <a:rPr>
                <a:solidFill>
                  <a:srgbClr val="4070A0"/>
                </a:solidFill>
                <a:latin typeface="Courier"/>
              </a:rPr>
              <a:t>}\n</a:t>
            </a:r>
            <a:r>
              <a:rPr>
                <a:solidFill>
                  <a:srgbClr val="BB6688"/>
                </a:solidFill>
                <a:latin typeface="Courier"/>
              </a:rPr>
              <a:t>Account balance: $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balance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'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deposit(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,dep_amt):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dep_amt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'Deposit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withdraw(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,wd_amt):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wd_amt: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wd_amt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'Withdrawal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'Funds Unavailable!'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Goed bezig!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2022-12-19T20:35:07Z</dcterms:created>
  <dcterms:modified xsi:type="dcterms:W3CDTF">2022-12-19T20:35:07Z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