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60" r:id="rId5"/>
    <p:sldMasterId id="2147483661" r:id="rId6"/>
  </p:sldMasterIdLst>
  <p:notesMasterIdLst>
    <p:notesMasterId r:id="rId39"/>
  </p:notesMasterIdLst>
  <p:sldIdLst>
    <p:sldId id="290" r:id="rId7"/>
    <p:sldId id="256" r:id="rId8"/>
    <p:sldId id="257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6" r:id="rId34"/>
    <p:sldId id="287" r:id="rId35"/>
    <p:sldId id="288" r:id="rId36"/>
    <p:sldId id="289" r:id="rId37"/>
    <p:sldId id="291" r:id="rId38"/>
  </p:sldIdLst>
  <p:sldSz cx="9906000" cy="6858000" type="A4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Montserrat" panose="000005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4CDC7-06F7-478B-9F6A-935E736DE5AB}" v="1" dt="2022-02-21T13:30:10.719"/>
    <p1510:client id="{FFE27E7E-D5A2-4FCA-9120-FFB54A8A7879}" v="288" dt="2022-03-15T08:01:14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5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font" Target="fonts/font7.fntdata"/><Relationship Id="rId20" Type="http://schemas.openxmlformats.org/officeDocument/2006/relationships/slide" Target="slides/slide14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5B74CDC7-06F7-478B-9F6A-935E736DE5AB}"/>
    <pc:docChg chg="custSel addSld delSld modSld addMainMaster">
      <pc:chgData name="Yilmaz Mustafa" userId="bbcede42-c1b2-43e6-a370-e252b59f6c51" providerId="ADAL" clId="{5B74CDC7-06F7-478B-9F6A-935E736DE5AB}" dt="2022-02-21T13:32:23.632" v="122" actId="478"/>
      <pc:docMkLst>
        <pc:docMk/>
      </pc:docMkLst>
      <pc:sldChg chg="delSp mod">
        <pc:chgData name="Yilmaz Mustafa" userId="bbcede42-c1b2-43e6-a370-e252b59f6c51" providerId="ADAL" clId="{5B74CDC7-06F7-478B-9F6A-935E736DE5AB}" dt="2022-02-21T12:47:56.264" v="10" actId="478"/>
        <pc:sldMkLst>
          <pc:docMk/>
          <pc:sldMk cId="0" sldId="256"/>
        </pc:sldMkLst>
        <pc:spChg chg="del">
          <ac:chgData name="Yilmaz Mustafa" userId="bbcede42-c1b2-43e6-a370-e252b59f6c51" providerId="ADAL" clId="{5B74CDC7-06F7-478B-9F6A-935E736DE5AB}" dt="2022-02-21T12:47:56.264" v="10" actId="478"/>
          <ac:spMkLst>
            <pc:docMk/>
            <pc:sldMk cId="0" sldId="256"/>
            <ac:spMk id="55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7:39.861" v="0" actId="478"/>
          <ac:picMkLst>
            <pc:docMk/>
            <pc:sldMk cId="0" sldId="256"/>
            <ac:picMk id="56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7:40.689" v="1" actId="478"/>
          <ac:picMkLst>
            <pc:docMk/>
            <pc:sldMk cId="0" sldId="256"/>
            <ac:picMk id="5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1:13.943" v="87" actId="478"/>
        <pc:sldMkLst>
          <pc:docMk/>
          <pc:sldMk cId="0" sldId="257"/>
        </pc:sldMkLst>
        <pc:spChg chg="add del mod">
          <ac:chgData name="Yilmaz Mustafa" userId="bbcede42-c1b2-43e6-a370-e252b59f6c51" providerId="ADAL" clId="{5B74CDC7-06F7-478B-9F6A-935E736DE5AB}" dt="2022-02-21T13:31:13.943" v="87" actId="478"/>
          <ac:spMkLst>
            <pc:docMk/>
            <pc:sldMk cId="0" sldId="257"/>
            <ac:spMk id="3" creationId="{FF46154A-1868-46F6-BCED-550FE193DA27}"/>
          </ac:spMkLst>
        </pc:spChg>
        <pc:spChg chg="del">
          <ac:chgData name="Yilmaz Mustafa" userId="bbcede42-c1b2-43e6-a370-e252b59f6c51" providerId="ADAL" clId="{5B74CDC7-06F7-478B-9F6A-935E736DE5AB}" dt="2022-02-21T13:31:12.833" v="86" actId="478"/>
          <ac:spMkLst>
            <pc:docMk/>
            <pc:sldMk cId="0" sldId="257"/>
            <ac:spMk id="62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7:42.370" v="2" actId="478"/>
          <ac:picMkLst>
            <pc:docMk/>
            <pc:sldMk cId="0" sldId="257"/>
            <ac:picMk id="64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7:43.136" v="3" actId="478"/>
          <ac:picMkLst>
            <pc:docMk/>
            <pc:sldMk cId="0" sldId="257"/>
            <ac:picMk id="65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1:17.725" v="89" actId="478"/>
        <pc:sldMkLst>
          <pc:docMk/>
          <pc:sldMk cId="0" sldId="258"/>
        </pc:sldMkLst>
        <pc:spChg chg="add del mod">
          <ac:chgData name="Yilmaz Mustafa" userId="bbcede42-c1b2-43e6-a370-e252b59f6c51" providerId="ADAL" clId="{5B74CDC7-06F7-478B-9F6A-935E736DE5AB}" dt="2022-02-21T13:31:17.725" v="89" actId="478"/>
          <ac:spMkLst>
            <pc:docMk/>
            <pc:sldMk cId="0" sldId="258"/>
            <ac:spMk id="3" creationId="{C61A83E5-7C1A-4AEB-9CA1-CAA31F43D075}"/>
          </ac:spMkLst>
        </pc:spChg>
        <pc:spChg chg="del">
          <ac:chgData name="Yilmaz Mustafa" userId="bbcede42-c1b2-43e6-a370-e252b59f6c51" providerId="ADAL" clId="{5B74CDC7-06F7-478B-9F6A-935E736DE5AB}" dt="2022-02-21T13:31:16.873" v="88" actId="478"/>
          <ac:spMkLst>
            <pc:docMk/>
            <pc:sldMk cId="0" sldId="258"/>
            <ac:spMk id="70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7:44.344" v="4" actId="478"/>
          <ac:picMkLst>
            <pc:docMk/>
            <pc:sldMk cId="0" sldId="258"/>
            <ac:picMk id="7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1:21.356" v="91" actId="478"/>
        <pc:sldMkLst>
          <pc:docMk/>
          <pc:sldMk cId="0" sldId="259"/>
        </pc:sldMkLst>
        <pc:spChg chg="add del mod">
          <ac:chgData name="Yilmaz Mustafa" userId="bbcede42-c1b2-43e6-a370-e252b59f6c51" providerId="ADAL" clId="{5B74CDC7-06F7-478B-9F6A-935E736DE5AB}" dt="2022-02-21T13:31:21.356" v="91" actId="478"/>
          <ac:spMkLst>
            <pc:docMk/>
            <pc:sldMk cId="0" sldId="259"/>
            <ac:spMk id="3" creationId="{6DC68F37-AC7B-4A11-822F-0209E98723F7}"/>
          </ac:spMkLst>
        </pc:spChg>
        <pc:spChg chg="del">
          <ac:chgData name="Yilmaz Mustafa" userId="bbcede42-c1b2-43e6-a370-e252b59f6c51" providerId="ADAL" clId="{5B74CDC7-06F7-478B-9F6A-935E736DE5AB}" dt="2022-02-21T13:31:20.473" v="90" actId="478"/>
          <ac:spMkLst>
            <pc:docMk/>
            <pc:sldMk cId="0" sldId="259"/>
            <ac:spMk id="77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7:45.830" v="5" actId="478"/>
          <ac:picMkLst>
            <pc:docMk/>
            <pc:sldMk cId="0" sldId="259"/>
            <ac:picMk id="79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7:47.119" v="6" actId="478"/>
          <ac:picMkLst>
            <pc:docMk/>
            <pc:sldMk cId="0" sldId="259"/>
            <ac:picMk id="80" creationId="{00000000-0000-0000-0000-000000000000}"/>
          </ac:picMkLst>
        </pc:picChg>
      </pc:sldChg>
      <pc:sldChg chg="delSp mod">
        <pc:chgData name="Yilmaz Mustafa" userId="bbcede42-c1b2-43e6-a370-e252b59f6c51" providerId="ADAL" clId="{5B74CDC7-06F7-478B-9F6A-935E736DE5AB}" dt="2022-02-21T12:47:51.166" v="9" actId="478"/>
        <pc:sldMkLst>
          <pc:docMk/>
          <pc:sldMk cId="0" sldId="260"/>
        </pc:sldMkLst>
        <pc:spChg chg="del">
          <ac:chgData name="Yilmaz Mustafa" userId="bbcede42-c1b2-43e6-a370-e252b59f6c51" providerId="ADAL" clId="{5B74CDC7-06F7-478B-9F6A-935E736DE5AB}" dt="2022-02-21T12:47:51.166" v="9" actId="478"/>
          <ac:spMkLst>
            <pc:docMk/>
            <pc:sldMk cId="0" sldId="260"/>
            <ac:spMk id="86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7:49.592" v="7" actId="478"/>
          <ac:picMkLst>
            <pc:docMk/>
            <pc:sldMk cId="0" sldId="260"/>
            <ac:picMk id="87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7:50.432" v="8" actId="478"/>
          <ac:picMkLst>
            <pc:docMk/>
            <pc:sldMk cId="0" sldId="260"/>
            <ac:picMk id="88" creationId="{00000000-0000-0000-0000-000000000000}"/>
          </ac:picMkLst>
        </pc:picChg>
      </pc:sldChg>
      <pc:sldChg chg="delSp mod">
        <pc:chgData name="Yilmaz Mustafa" userId="bbcede42-c1b2-43e6-a370-e252b59f6c51" providerId="ADAL" clId="{5B74CDC7-06F7-478B-9F6A-935E736DE5AB}" dt="2022-02-21T12:47:59.325" v="12" actId="478"/>
        <pc:sldMkLst>
          <pc:docMk/>
          <pc:sldMk cId="0" sldId="261"/>
        </pc:sldMkLst>
        <pc:picChg chg="del">
          <ac:chgData name="Yilmaz Mustafa" userId="bbcede42-c1b2-43e6-a370-e252b59f6c51" providerId="ADAL" clId="{5B74CDC7-06F7-478B-9F6A-935E736DE5AB}" dt="2022-02-21T12:47:58.601" v="11" actId="478"/>
          <ac:picMkLst>
            <pc:docMk/>
            <pc:sldMk cId="0" sldId="261"/>
            <ac:picMk id="95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7:59.325" v="12" actId="478"/>
          <ac:picMkLst>
            <pc:docMk/>
            <pc:sldMk cId="0" sldId="261"/>
            <ac:picMk id="9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1:27.438" v="93" actId="478"/>
        <pc:sldMkLst>
          <pc:docMk/>
          <pc:sldMk cId="0" sldId="262"/>
        </pc:sldMkLst>
        <pc:spChg chg="add del mod">
          <ac:chgData name="Yilmaz Mustafa" userId="bbcede42-c1b2-43e6-a370-e252b59f6c51" providerId="ADAL" clId="{5B74CDC7-06F7-478B-9F6A-935E736DE5AB}" dt="2022-02-21T13:31:27.438" v="93" actId="478"/>
          <ac:spMkLst>
            <pc:docMk/>
            <pc:sldMk cId="0" sldId="262"/>
            <ac:spMk id="3" creationId="{5D45568F-23A6-46B9-839D-235EE8DB27ED}"/>
          </ac:spMkLst>
        </pc:spChg>
        <pc:spChg chg="del">
          <ac:chgData name="Yilmaz Mustafa" userId="bbcede42-c1b2-43e6-a370-e252b59f6c51" providerId="ADAL" clId="{5B74CDC7-06F7-478B-9F6A-935E736DE5AB}" dt="2022-02-21T13:31:26.642" v="92" actId="478"/>
          <ac:spMkLst>
            <pc:docMk/>
            <pc:sldMk cId="0" sldId="262"/>
            <ac:spMk id="101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01.742" v="13" actId="478"/>
          <ac:picMkLst>
            <pc:docMk/>
            <pc:sldMk cId="0" sldId="262"/>
            <ac:picMk id="103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02.367" v="14" actId="478"/>
          <ac:picMkLst>
            <pc:docMk/>
            <pc:sldMk cId="0" sldId="262"/>
            <ac:picMk id="10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1:30.743" v="95" actId="478"/>
        <pc:sldMkLst>
          <pc:docMk/>
          <pc:sldMk cId="0" sldId="263"/>
        </pc:sldMkLst>
        <pc:spChg chg="add del mod">
          <ac:chgData name="Yilmaz Mustafa" userId="bbcede42-c1b2-43e6-a370-e252b59f6c51" providerId="ADAL" clId="{5B74CDC7-06F7-478B-9F6A-935E736DE5AB}" dt="2022-02-21T13:31:30.743" v="95" actId="478"/>
          <ac:spMkLst>
            <pc:docMk/>
            <pc:sldMk cId="0" sldId="263"/>
            <ac:spMk id="3" creationId="{903073AA-28B4-42F7-A907-2678F7E382C7}"/>
          </ac:spMkLst>
        </pc:spChg>
        <pc:spChg chg="del">
          <ac:chgData name="Yilmaz Mustafa" userId="bbcede42-c1b2-43e6-a370-e252b59f6c51" providerId="ADAL" clId="{5B74CDC7-06F7-478B-9F6A-935E736DE5AB}" dt="2022-02-21T13:31:29.282" v="94" actId="478"/>
          <ac:spMkLst>
            <pc:docMk/>
            <pc:sldMk cId="0" sldId="263"/>
            <ac:spMk id="109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05.865" v="15" actId="478"/>
          <ac:picMkLst>
            <pc:docMk/>
            <pc:sldMk cId="0" sldId="263"/>
            <ac:picMk id="111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06.712" v="16" actId="478"/>
          <ac:picMkLst>
            <pc:docMk/>
            <pc:sldMk cId="0" sldId="263"/>
            <ac:picMk id="112" creationId="{00000000-0000-0000-0000-000000000000}"/>
          </ac:picMkLst>
        </pc:picChg>
      </pc:sldChg>
      <pc:sldChg chg="delSp mod">
        <pc:chgData name="Yilmaz Mustafa" userId="bbcede42-c1b2-43e6-a370-e252b59f6c51" providerId="ADAL" clId="{5B74CDC7-06F7-478B-9F6A-935E736DE5AB}" dt="2022-02-21T12:48:10.145" v="19" actId="478"/>
        <pc:sldMkLst>
          <pc:docMk/>
          <pc:sldMk cId="0" sldId="264"/>
        </pc:sldMkLst>
        <pc:spChg chg="del">
          <ac:chgData name="Yilmaz Mustafa" userId="bbcede42-c1b2-43e6-a370-e252b59f6c51" providerId="ADAL" clId="{5B74CDC7-06F7-478B-9F6A-935E736DE5AB}" dt="2022-02-21T12:48:10.145" v="19" actId="478"/>
          <ac:spMkLst>
            <pc:docMk/>
            <pc:sldMk cId="0" sldId="264"/>
            <ac:spMk id="118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08.620" v="17" actId="478"/>
          <ac:picMkLst>
            <pc:docMk/>
            <pc:sldMk cId="0" sldId="264"/>
            <ac:picMk id="119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09.359" v="18" actId="478"/>
          <ac:picMkLst>
            <pc:docMk/>
            <pc:sldMk cId="0" sldId="264"/>
            <ac:picMk id="120" creationId="{00000000-0000-0000-0000-000000000000}"/>
          </ac:picMkLst>
        </pc:picChg>
      </pc:sldChg>
      <pc:sldChg chg="delSp mod">
        <pc:chgData name="Yilmaz Mustafa" userId="bbcede42-c1b2-43e6-a370-e252b59f6c51" providerId="ADAL" clId="{5B74CDC7-06F7-478B-9F6A-935E736DE5AB}" dt="2022-02-21T12:48:18.056" v="22" actId="478"/>
        <pc:sldMkLst>
          <pc:docMk/>
          <pc:sldMk cId="0" sldId="265"/>
        </pc:sldMkLst>
        <pc:spChg chg="del">
          <ac:chgData name="Yilmaz Mustafa" userId="bbcede42-c1b2-43e6-a370-e252b59f6c51" providerId="ADAL" clId="{5B74CDC7-06F7-478B-9F6A-935E736DE5AB}" dt="2022-02-21T12:48:18.056" v="22" actId="478"/>
          <ac:spMkLst>
            <pc:docMk/>
            <pc:sldMk cId="0" sldId="265"/>
            <ac:spMk id="126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12.419" v="20" actId="478"/>
          <ac:picMkLst>
            <pc:docMk/>
            <pc:sldMk cId="0" sldId="265"/>
            <ac:picMk id="127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13.202" v="21" actId="478"/>
          <ac:picMkLst>
            <pc:docMk/>
            <pc:sldMk cId="0" sldId="265"/>
            <ac:picMk id="128" creationId="{00000000-0000-0000-0000-000000000000}"/>
          </ac:picMkLst>
        </pc:picChg>
      </pc:sldChg>
      <pc:sldChg chg="delSp mod">
        <pc:chgData name="Yilmaz Mustafa" userId="bbcede42-c1b2-43e6-a370-e252b59f6c51" providerId="ADAL" clId="{5B74CDC7-06F7-478B-9F6A-935E736DE5AB}" dt="2022-02-21T12:48:20.856" v="24" actId="478"/>
        <pc:sldMkLst>
          <pc:docMk/>
          <pc:sldMk cId="0" sldId="266"/>
        </pc:sldMkLst>
        <pc:picChg chg="del">
          <ac:chgData name="Yilmaz Mustafa" userId="bbcede42-c1b2-43e6-a370-e252b59f6c51" providerId="ADAL" clId="{5B74CDC7-06F7-478B-9F6A-935E736DE5AB}" dt="2022-02-21T12:48:20.051" v="23" actId="478"/>
          <ac:picMkLst>
            <pc:docMk/>
            <pc:sldMk cId="0" sldId="266"/>
            <ac:picMk id="135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20.856" v="24" actId="478"/>
          <ac:picMkLst>
            <pc:docMk/>
            <pc:sldMk cId="0" sldId="266"/>
            <ac:picMk id="13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1:35.166" v="97" actId="478"/>
        <pc:sldMkLst>
          <pc:docMk/>
          <pc:sldMk cId="0" sldId="267"/>
        </pc:sldMkLst>
        <pc:spChg chg="add del mod">
          <ac:chgData name="Yilmaz Mustafa" userId="bbcede42-c1b2-43e6-a370-e252b59f6c51" providerId="ADAL" clId="{5B74CDC7-06F7-478B-9F6A-935E736DE5AB}" dt="2022-02-21T13:31:35.166" v="97" actId="478"/>
          <ac:spMkLst>
            <pc:docMk/>
            <pc:sldMk cId="0" sldId="267"/>
            <ac:spMk id="3" creationId="{9F81D055-F209-4618-A138-9D337505D097}"/>
          </ac:spMkLst>
        </pc:spChg>
        <pc:spChg chg="del">
          <ac:chgData name="Yilmaz Mustafa" userId="bbcede42-c1b2-43e6-a370-e252b59f6c51" providerId="ADAL" clId="{5B74CDC7-06F7-478B-9F6A-935E736DE5AB}" dt="2022-02-21T13:31:34.377" v="96" actId="478"/>
          <ac:spMkLst>
            <pc:docMk/>
            <pc:sldMk cId="0" sldId="267"/>
            <ac:spMk id="141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22.943" v="25" actId="478"/>
          <ac:picMkLst>
            <pc:docMk/>
            <pc:sldMk cId="0" sldId="267"/>
            <ac:picMk id="143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23.864" v="26" actId="478"/>
          <ac:picMkLst>
            <pc:docMk/>
            <pc:sldMk cId="0" sldId="267"/>
            <ac:picMk id="144" creationId="{00000000-0000-0000-0000-000000000000}"/>
          </ac:picMkLst>
        </pc:picChg>
      </pc:sldChg>
      <pc:sldChg chg="delSp mod">
        <pc:chgData name="Yilmaz Mustafa" userId="bbcede42-c1b2-43e6-a370-e252b59f6c51" providerId="ADAL" clId="{5B74CDC7-06F7-478B-9F6A-935E736DE5AB}" dt="2022-02-21T12:48:27.584" v="28" actId="478"/>
        <pc:sldMkLst>
          <pc:docMk/>
          <pc:sldMk cId="0" sldId="268"/>
        </pc:sldMkLst>
        <pc:picChg chg="del">
          <ac:chgData name="Yilmaz Mustafa" userId="bbcede42-c1b2-43e6-a370-e252b59f6c51" providerId="ADAL" clId="{5B74CDC7-06F7-478B-9F6A-935E736DE5AB}" dt="2022-02-21T12:48:26.689" v="27" actId="478"/>
          <ac:picMkLst>
            <pc:docMk/>
            <pc:sldMk cId="0" sldId="268"/>
            <ac:picMk id="151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27.584" v="28" actId="478"/>
          <ac:picMkLst>
            <pc:docMk/>
            <pc:sldMk cId="0" sldId="268"/>
            <ac:picMk id="15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1:40.153" v="100" actId="478"/>
        <pc:sldMkLst>
          <pc:docMk/>
          <pc:sldMk cId="0" sldId="269"/>
        </pc:sldMkLst>
        <pc:spChg chg="add del mod">
          <ac:chgData name="Yilmaz Mustafa" userId="bbcede42-c1b2-43e6-a370-e252b59f6c51" providerId="ADAL" clId="{5B74CDC7-06F7-478B-9F6A-935E736DE5AB}" dt="2022-02-21T13:31:40.153" v="100" actId="478"/>
          <ac:spMkLst>
            <pc:docMk/>
            <pc:sldMk cId="0" sldId="269"/>
            <ac:spMk id="3" creationId="{067268C0-5211-44CE-9DD0-42082D6D6633}"/>
          </ac:spMkLst>
        </pc:spChg>
        <pc:spChg chg="del mod">
          <ac:chgData name="Yilmaz Mustafa" userId="bbcede42-c1b2-43e6-a370-e252b59f6c51" providerId="ADAL" clId="{5B74CDC7-06F7-478B-9F6A-935E736DE5AB}" dt="2022-02-21T13:31:39.001" v="99" actId="478"/>
          <ac:spMkLst>
            <pc:docMk/>
            <pc:sldMk cId="0" sldId="269"/>
            <ac:spMk id="157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29.867" v="29" actId="478"/>
          <ac:picMkLst>
            <pc:docMk/>
            <pc:sldMk cId="0" sldId="269"/>
            <ac:picMk id="159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30.945" v="30" actId="478"/>
          <ac:picMkLst>
            <pc:docMk/>
            <pc:sldMk cId="0" sldId="269"/>
            <ac:picMk id="16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1:44.606" v="102" actId="478"/>
        <pc:sldMkLst>
          <pc:docMk/>
          <pc:sldMk cId="0" sldId="270"/>
        </pc:sldMkLst>
        <pc:spChg chg="add del mod">
          <ac:chgData name="Yilmaz Mustafa" userId="bbcede42-c1b2-43e6-a370-e252b59f6c51" providerId="ADAL" clId="{5B74CDC7-06F7-478B-9F6A-935E736DE5AB}" dt="2022-02-21T13:31:44.606" v="102" actId="478"/>
          <ac:spMkLst>
            <pc:docMk/>
            <pc:sldMk cId="0" sldId="270"/>
            <ac:spMk id="3" creationId="{79147BF7-F8A9-4B7D-9237-CCCD540B0E28}"/>
          </ac:spMkLst>
        </pc:spChg>
        <pc:spChg chg="del">
          <ac:chgData name="Yilmaz Mustafa" userId="bbcede42-c1b2-43e6-a370-e252b59f6c51" providerId="ADAL" clId="{5B74CDC7-06F7-478B-9F6A-935E736DE5AB}" dt="2022-02-21T13:31:43.161" v="101" actId="478"/>
          <ac:spMkLst>
            <pc:docMk/>
            <pc:sldMk cId="0" sldId="270"/>
            <ac:spMk id="165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32.805" v="31" actId="478"/>
          <ac:picMkLst>
            <pc:docMk/>
            <pc:sldMk cId="0" sldId="270"/>
            <ac:picMk id="167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33.560" v="32" actId="478"/>
          <ac:picMkLst>
            <pc:docMk/>
            <pc:sldMk cId="0" sldId="270"/>
            <ac:picMk id="16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1:48.280" v="104" actId="478"/>
        <pc:sldMkLst>
          <pc:docMk/>
          <pc:sldMk cId="0" sldId="271"/>
        </pc:sldMkLst>
        <pc:spChg chg="add del mod">
          <ac:chgData name="Yilmaz Mustafa" userId="bbcede42-c1b2-43e6-a370-e252b59f6c51" providerId="ADAL" clId="{5B74CDC7-06F7-478B-9F6A-935E736DE5AB}" dt="2022-02-21T13:31:48.280" v="104" actId="478"/>
          <ac:spMkLst>
            <pc:docMk/>
            <pc:sldMk cId="0" sldId="271"/>
            <ac:spMk id="3" creationId="{C059CD38-DE6C-40C9-87D6-4F3D40D61AE4}"/>
          </ac:spMkLst>
        </pc:spChg>
        <pc:spChg chg="del">
          <ac:chgData name="Yilmaz Mustafa" userId="bbcede42-c1b2-43e6-a370-e252b59f6c51" providerId="ADAL" clId="{5B74CDC7-06F7-478B-9F6A-935E736DE5AB}" dt="2022-02-21T13:31:47.402" v="103" actId="478"/>
          <ac:spMkLst>
            <pc:docMk/>
            <pc:sldMk cId="0" sldId="271"/>
            <ac:spMk id="173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35.786" v="33" actId="478"/>
          <ac:picMkLst>
            <pc:docMk/>
            <pc:sldMk cId="0" sldId="271"/>
            <ac:picMk id="175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38.200" v="34" actId="478"/>
          <ac:picMkLst>
            <pc:docMk/>
            <pc:sldMk cId="0" sldId="271"/>
            <ac:picMk id="17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1:52.309" v="106" actId="478"/>
        <pc:sldMkLst>
          <pc:docMk/>
          <pc:sldMk cId="0" sldId="272"/>
        </pc:sldMkLst>
        <pc:spChg chg="add del mod">
          <ac:chgData name="Yilmaz Mustafa" userId="bbcede42-c1b2-43e6-a370-e252b59f6c51" providerId="ADAL" clId="{5B74CDC7-06F7-478B-9F6A-935E736DE5AB}" dt="2022-02-21T13:31:52.309" v="106" actId="478"/>
          <ac:spMkLst>
            <pc:docMk/>
            <pc:sldMk cId="0" sldId="272"/>
            <ac:spMk id="3" creationId="{A0242BDE-777B-4537-A813-2C6CF04A80CC}"/>
          </ac:spMkLst>
        </pc:spChg>
        <pc:spChg chg="del">
          <ac:chgData name="Yilmaz Mustafa" userId="bbcede42-c1b2-43e6-a370-e252b59f6c51" providerId="ADAL" clId="{5B74CDC7-06F7-478B-9F6A-935E736DE5AB}" dt="2022-02-21T13:31:51.465" v="105" actId="478"/>
          <ac:spMkLst>
            <pc:docMk/>
            <pc:sldMk cId="0" sldId="272"/>
            <ac:spMk id="181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40.003" v="35" actId="478"/>
          <ac:picMkLst>
            <pc:docMk/>
            <pc:sldMk cId="0" sldId="272"/>
            <ac:picMk id="183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40.913" v="36" actId="478"/>
          <ac:picMkLst>
            <pc:docMk/>
            <pc:sldMk cId="0" sldId="272"/>
            <ac:picMk id="18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1:56.110" v="108" actId="478"/>
        <pc:sldMkLst>
          <pc:docMk/>
          <pc:sldMk cId="0" sldId="273"/>
        </pc:sldMkLst>
        <pc:spChg chg="add del mod">
          <ac:chgData name="Yilmaz Mustafa" userId="bbcede42-c1b2-43e6-a370-e252b59f6c51" providerId="ADAL" clId="{5B74CDC7-06F7-478B-9F6A-935E736DE5AB}" dt="2022-02-21T13:31:56.110" v="108" actId="478"/>
          <ac:spMkLst>
            <pc:docMk/>
            <pc:sldMk cId="0" sldId="273"/>
            <ac:spMk id="3" creationId="{72EC8C9C-686F-4602-80EF-7FDBE13306BD}"/>
          </ac:spMkLst>
        </pc:spChg>
        <pc:spChg chg="del">
          <ac:chgData name="Yilmaz Mustafa" userId="bbcede42-c1b2-43e6-a370-e252b59f6c51" providerId="ADAL" clId="{5B74CDC7-06F7-478B-9F6A-935E736DE5AB}" dt="2022-02-21T13:31:55.147" v="107" actId="478"/>
          <ac:spMkLst>
            <pc:docMk/>
            <pc:sldMk cId="0" sldId="273"/>
            <ac:spMk id="189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42.784" v="37" actId="478"/>
          <ac:picMkLst>
            <pc:docMk/>
            <pc:sldMk cId="0" sldId="273"/>
            <ac:picMk id="191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43.633" v="38" actId="478"/>
          <ac:picMkLst>
            <pc:docMk/>
            <pc:sldMk cId="0" sldId="273"/>
            <ac:picMk id="19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2:00.062" v="110" actId="478"/>
        <pc:sldMkLst>
          <pc:docMk/>
          <pc:sldMk cId="0" sldId="274"/>
        </pc:sldMkLst>
        <pc:spChg chg="add del mod">
          <ac:chgData name="Yilmaz Mustafa" userId="bbcede42-c1b2-43e6-a370-e252b59f6c51" providerId="ADAL" clId="{5B74CDC7-06F7-478B-9F6A-935E736DE5AB}" dt="2022-02-21T13:32:00.062" v="110" actId="478"/>
          <ac:spMkLst>
            <pc:docMk/>
            <pc:sldMk cId="0" sldId="274"/>
            <ac:spMk id="3" creationId="{A6A0DC51-3482-41AE-B607-01F68505A64C}"/>
          </ac:spMkLst>
        </pc:spChg>
        <pc:spChg chg="del">
          <ac:chgData name="Yilmaz Mustafa" userId="bbcede42-c1b2-43e6-a370-e252b59f6c51" providerId="ADAL" clId="{5B74CDC7-06F7-478B-9F6A-935E736DE5AB}" dt="2022-02-21T13:31:59.201" v="109" actId="478"/>
          <ac:spMkLst>
            <pc:docMk/>
            <pc:sldMk cId="0" sldId="274"/>
            <ac:spMk id="197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45.178" v="39" actId="478"/>
          <ac:picMkLst>
            <pc:docMk/>
            <pc:sldMk cId="0" sldId="274"/>
            <ac:picMk id="199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45.913" v="40" actId="478"/>
          <ac:picMkLst>
            <pc:docMk/>
            <pc:sldMk cId="0" sldId="274"/>
            <ac:picMk id="20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2:03.623" v="112" actId="478"/>
        <pc:sldMkLst>
          <pc:docMk/>
          <pc:sldMk cId="0" sldId="275"/>
        </pc:sldMkLst>
        <pc:spChg chg="add del mod">
          <ac:chgData name="Yilmaz Mustafa" userId="bbcede42-c1b2-43e6-a370-e252b59f6c51" providerId="ADAL" clId="{5B74CDC7-06F7-478B-9F6A-935E736DE5AB}" dt="2022-02-21T13:32:03.623" v="112" actId="478"/>
          <ac:spMkLst>
            <pc:docMk/>
            <pc:sldMk cId="0" sldId="275"/>
            <ac:spMk id="3" creationId="{99B13952-C25C-4D7E-9875-562493044AC0}"/>
          </ac:spMkLst>
        </pc:spChg>
        <pc:spChg chg="del">
          <ac:chgData name="Yilmaz Mustafa" userId="bbcede42-c1b2-43e6-a370-e252b59f6c51" providerId="ADAL" clId="{5B74CDC7-06F7-478B-9F6A-935E736DE5AB}" dt="2022-02-21T13:32:02.818" v="111" actId="478"/>
          <ac:spMkLst>
            <pc:docMk/>
            <pc:sldMk cId="0" sldId="275"/>
            <ac:spMk id="205" creationId="{00000000-0000-0000-0000-000000000000}"/>
          </ac:spMkLst>
        </pc:spChg>
        <pc:picChg chg="del mod">
          <ac:chgData name="Yilmaz Mustafa" userId="bbcede42-c1b2-43e6-a370-e252b59f6c51" providerId="ADAL" clId="{5B74CDC7-06F7-478B-9F6A-935E736DE5AB}" dt="2022-02-21T12:48:47.700" v="42" actId="478"/>
          <ac:picMkLst>
            <pc:docMk/>
            <pc:sldMk cId="0" sldId="275"/>
            <ac:picMk id="207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48.557" v="43" actId="478"/>
          <ac:picMkLst>
            <pc:docMk/>
            <pc:sldMk cId="0" sldId="275"/>
            <ac:picMk id="20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2:07.198" v="114" actId="478"/>
        <pc:sldMkLst>
          <pc:docMk/>
          <pc:sldMk cId="0" sldId="276"/>
        </pc:sldMkLst>
        <pc:spChg chg="add del mod">
          <ac:chgData name="Yilmaz Mustafa" userId="bbcede42-c1b2-43e6-a370-e252b59f6c51" providerId="ADAL" clId="{5B74CDC7-06F7-478B-9F6A-935E736DE5AB}" dt="2022-02-21T13:32:07.198" v="114" actId="478"/>
          <ac:spMkLst>
            <pc:docMk/>
            <pc:sldMk cId="0" sldId="276"/>
            <ac:spMk id="3" creationId="{CC8D9ED0-EE7E-4F50-B886-FE8719FB814F}"/>
          </ac:spMkLst>
        </pc:spChg>
        <pc:spChg chg="del">
          <ac:chgData name="Yilmaz Mustafa" userId="bbcede42-c1b2-43e6-a370-e252b59f6c51" providerId="ADAL" clId="{5B74CDC7-06F7-478B-9F6A-935E736DE5AB}" dt="2022-02-21T13:32:06.316" v="113" actId="478"/>
          <ac:spMkLst>
            <pc:docMk/>
            <pc:sldMk cId="0" sldId="276"/>
            <ac:spMk id="213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53.348" v="44" actId="478"/>
          <ac:picMkLst>
            <pc:docMk/>
            <pc:sldMk cId="0" sldId="276"/>
            <ac:picMk id="215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54.076" v="45" actId="478"/>
          <ac:picMkLst>
            <pc:docMk/>
            <pc:sldMk cId="0" sldId="276"/>
            <ac:picMk id="21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2:13.401" v="116" actId="478"/>
        <pc:sldMkLst>
          <pc:docMk/>
          <pc:sldMk cId="0" sldId="277"/>
        </pc:sldMkLst>
        <pc:spChg chg="add del mod">
          <ac:chgData name="Yilmaz Mustafa" userId="bbcede42-c1b2-43e6-a370-e252b59f6c51" providerId="ADAL" clId="{5B74CDC7-06F7-478B-9F6A-935E736DE5AB}" dt="2022-02-21T13:32:13.401" v="116" actId="478"/>
          <ac:spMkLst>
            <pc:docMk/>
            <pc:sldMk cId="0" sldId="277"/>
            <ac:spMk id="3" creationId="{E566FFE4-CDE7-4759-BE86-8374F95184E7}"/>
          </ac:spMkLst>
        </pc:spChg>
        <pc:spChg chg="del">
          <ac:chgData name="Yilmaz Mustafa" userId="bbcede42-c1b2-43e6-a370-e252b59f6c51" providerId="ADAL" clId="{5B74CDC7-06F7-478B-9F6A-935E736DE5AB}" dt="2022-02-21T13:32:12.512" v="115" actId="478"/>
          <ac:spMkLst>
            <pc:docMk/>
            <pc:sldMk cId="0" sldId="277"/>
            <ac:spMk id="221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55.763" v="46" actId="478"/>
          <ac:picMkLst>
            <pc:docMk/>
            <pc:sldMk cId="0" sldId="277"/>
            <ac:picMk id="223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56.661" v="47" actId="478"/>
          <ac:picMkLst>
            <pc:docMk/>
            <pc:sldMk cId="0" sldId="277"/>
            <ac:picMk id="224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2:16.255" v="118" actId="478"/>
        <pc:sldMkLst>
          <pc:docMk/>
          <pc:sldMk cId="0" sldId="278"/>
        </pc:sldMkLst>
        <pc:spChg chg="add del mod">
          <ac:chgData name="Yilmaz Mustafa" userId="bbcede42-c1b2-43e6-a370-e252b59f6c51" providerId="ADAL" clId="{5B74CDC7-06F7-478B-9F6A-935E736DE5AB}" dt="2022-02-21T13:32:16.255" v="118" actId="478"/>
          <ac:spMkLst>
            <pc:docMk/>
            <pc:sldMk cId="0" sldId="278"/>
            <ac:spMk id="3" creationId="{7F694AA5-95BA-44AB-985E-F9F6BBA26338}"/>
          </ac:spMkLst>
        </pc:spChg>
        <pc:spChg chg="del">
          <ac:chgData name="Yilmaz Mustafa" userId="bbcede42-c1b2-43e6-a370-e252b59f6c51" providerId="ADAL" clId="{5B74CDC7-06F7-478B-9F6A-935E736DE5AB}" dt="2022-02-21T13:32:15.419" v="117" actId="478"/>
          <ac:spMkLst>
            <pc:docMk/>
            <pc:sldMk cId="0" sldId="278"/>
            <ac:spMk id="229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8:58.426" v="48" actId="478"/>
          <ac:picMkLst>
            <pc:docMk/>
            <pc:sldMk cId="0" sldId="278"/>
            <ac:picMk id="231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8:59.193" v="49" actId="478"/>
          <ac:picMkLst>
            <pc:docMk/>
            <pc:sldMk cId="0" sldId="278"/>
            <ac:picMk id="232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2:19.616" v="120" actId="478"/>
        <pc:sldMkLst>
          <pc:docMk/>
          <pc:sldMk cId="0" sldId="279"/>
        </pc:sldMkLst>
        <pc:spChg chg="add del mod">
          <ac:chgData name="Yilmaz Mustafa" userId="bbcede42-c1b2-43e6-a370-e252b59f6c51" providerId="ADAL" clId="{5B74CDC7-06F7-478B-9F6A-935E736DE5AB}" dt="2022-02-21T13:32:19.616" v="120" actId="478"/>
          <ac:spMkLst>
            <pc:docMk/>
            <pc:sldMk cId="0" sldId="279"/>
            <ac:spMk id="3" creationId="{9A181E5F-95F9-44B7-A78C-E3AD4BE53FAD}"/>
          </ac:spMkLst>
        </pc:spChg>
        <pc:spChg chg="del">
          <ac:chgData name="Yilmaz Mustafa" userId="bbcede42-c1b2-43e6-a370-e252b59f6c51" providerId="ADAL" clId="{5B74CDC7-06F7-478B-9F6A-935E736DE5AB}" dt="2022-02-21T13:32:18.817" v="119" actId="478"/>
          <ac:spMkLst>
            <pc:docMk/>
            <pc:sldMk cId="0" sldId="279"/>
            <ac:spMk id="237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9:01.662" v="50" actId="478"/>
          <ac:picMkLst>
            <pc:docMk/>
            <pc:sldMk cId="0" sldId="279"/>
            <ac:picMk id="239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9:02.897" v="51" actId="478"/>
          <ac:picMkLst>
            <pc:docMk/>
            <pc:sldMk cId="0" sldId="279"/>
            <ac:picMk id="240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3:32:23.632" v="122" actId="478"/>
        <pc:sldMkLst>
          <pc:docMk/>
          <pc:sldMk cId="0" sldId="280"/>
        </pc:sldMkLst>
        <pc:spChg chg="add del mod">
          <ac:chgData name="Yilmaz Mustafa" userId="bbcede42-c1b2-43e6-a370-e252b59f6c51" providerId="ADAL" clId="{5B74CDC7-06F7-478B-9F6A-935E736DE5AB}" dt="2022-02-21T13:32:23.632" v="122" actId="478"/>
          <ac:spMkLst>
            <pc:docMk/>
            <pc:sldMk cId="0" sldId="280"/>
            <ac:spMk id="3" creationId="{528C2FC9-1903-4BAB-8231-6150EC9FF984}"/>
          </ac:spMkLst>
        </pc:spChg>
        <pc:spChg chg="del">
          <ac:chgData name="Yilmaz Mustafa" userId="bbcede42-c1b2-43e6-a370-e252b59f6c51" providerId="ADAL" clId="{5B74CDC7-06F7-478B-9F6A-935E736DE5AB}" dt="2022-02-21T13:32:22.764" v="121" actId="478"/>
          <ac:spMkLst>
            <pc:docMk/>
            <pc:sldMk cId="0" sldId="280"/>
            <ac:spMk id="245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9:05.354" v="52" actId="478"/>
          <ac:picMkLst>
            <pc:docMk/>
            <pc:sldMk cId="0" sldId="280"/>
            <ac:picMk id="247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9:06.273" v="53" actId="478"/>
          <ac:picMkLst>
            <pc:docMk/>
            <pc:sldMk cId="0" sldId="280"/>
            <ac:picMk id="24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2:49:30.797" v="67" actId="478"/>
        <pc:sldMkLst>
          <pc:docMk/>
          <pc:sldMk cId="0" sldId="281"/>
        </pc:sldMkLst>
        <pc:spChg chg="add del mod">
          <ac:chgData name="Yilmaz Mustafa" userId="bbcede42-c1b2-43e6-a370-e252b59f6c51" providerId="ADAL" clId="{5B74CDC7-06F7-478B-9F6A-935E736DE5AB}" dt="2022-02-21T12:49:30.797" v="67" actId="478"/>
          <ac:spMkLst>
            <pc:docMk/>
            <pc:sldMk cId="0" sldId="281"/>
            <ac:spMk id="3" creationId="{0A9595A9-D7DA-47C3-8C7C-3CF53C34FCFF}"/>
          </ac:spMkLst>
        </pc:spChg>
        <pc:spChg chg="del">
          <ac:chgData name="Yilmaz Mustafa" userId="bbcede42-c1b2-43e6-a370-e252b59f6c51" providerId="ADAL" clId="{5B74CDC7-06F7-478B-9F6A-935E736DE5AB}" dt="2022-02-21T12:49:29.496" v="66" actId="478"/>
          <ac:spMkLst>
            <pc:docMk/>
            <pc:sldMk cId="0" sldId="281"/>
            <ac:spMk id="254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9:07.844" v="54" actId="478"/>
          <ac:picMkLst>
            <pc:docMk/>
            <pc:sldMk cId="0" sldId="281"/>
            <ac:picMk id="255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9:08.731" v="55" actId="478"/>
          <ac:picMkLst>
            <pc:docMk/>
            <pc:sldMk cId="0" sldId="281"/>
            <ac:picMk id="256" creationId="{00000000-0000-0000-0000-000000000000}"/>
          </ac:picMkLst>
        </pc:picChg>
      </pc:sldChg>
      <pc:sldChg chg="delSp mod">
        <pc:chgData name="Yilmaz Mustafa" userId="bbcede42-c1b2-43e6-a370-e252b59f6c51" providerId="ADAL" clId="{5B74CDC7-06F7-478B-9F6A-935E736DE5AB}" dt="2022-02-21T12:49:12.105" v="58" actId="478"/>
        <pc:sldMkLst>
          <pc:docMk/>
          <pc:sldMk cId="0" sldId="282"/>
        </pc:sldMkLst>
        <pc:spChg chg="del">
          <ac:chgData name="Yilmaz Mustafa" userId="bbcede42-c1b2-43e6-a370-e252b59f6c51" providerId="ADAL" clId="{5B74CDC7-06F7-478B-9F6A-935E736DE5AB}" dt="2022-02-21T12:49:12.105" v="58" actId="478"/>
          <ac:spMkLst>
            <pc:docMk/>
            <pc:sldMk cId="0" sldId="282"/>
            <ac:spMk id="262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9:10.165" v="56" actId="478"/>
          <ac:picMkLst>
            <pc:docMk/>
            <pc:sldMk cId="0" sldId="282"/>
            <ac:picMk id="263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9:10.956" v="57" actId="478"/>
          <ac:picMkLst>
            <pc:docMk/>
            <pc:sldMk cId="0" sldId="282"/>
            <ac:picMk id="264" creationId="{00000000-0000-0000-0000-000000000000}"/>
          </ac:picMkLst>
        </pc:picChg>
      </pc:sldChg>
      <pc:sldChg chg="delSp del mod">
        <pc:chgData name="Yilmaz Mustafa" userId="bbcede42-c1b2-43e6-a370-e252b59f6c51" providerId="ADAL" clId="{5B74CDC7-06F7-478B-9F6A-935E736DE5AB}" dt="2022-02-21T12:49:35.633" v="68" actId="47"/>
        <pc:sldMkLst>
          <pc:docMk/>
          <pc:sldMk cId="0" sldId="283"/>
        </pc:sldMkLst>
        <pc:picChg chg="del">
          <ac:chgData name="Yilmaz Mustafa" userId="bbcede42-c1b2-43e6-a370-e252b59f6c51" providerId="ADAL" clId="{5B74CDC7-06F7-478B-9F6A-935E736DE5AB}" dt="2022-02-21T12:49:15.470" v="59" actId="478"/>
          <ac:picMkLst>
            <pc:docMk/>
            <pc:sldMk cId="0" sldId="283"/>
            <ac:picMk id="271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9:16.242" v="60" actId="478"/>
          <ac:picMkLst>
            <pc:docMk/>
            <pc:sldMk cId="0" sldId="283"/>
            <ac:picMk id="272" creationId="{00000000-0000-0000-0000-000000000000}"/>
          </ac:picMkLst>
        </pc:picChg>
      </pc:sldChg>
      <pc:sldChg chg="delSp del mod">
        <pc:chgData name="Yilmaz Mustafa" userId="bbcede42-c1b2-43e6-a370-e252b59f6c51" providerId="ADAL" clId="{5B74CDC7-06F7-478B-9F6A-935E736DE5AB}" dt="2022-02-21T12:49:35.633" v="68" actId="47"/>
        <pc:sldMkLst>
          <pc:docMk/>
          <pc:sldMk cId="0" sldId="284"/>
        </pc:sldMkLst>
        <pc:picChg chg="del">
          <ac:chgData name="Yilmaz Mustafa" userId="bbcede42-c1b2-43e6-a370-e252b59f6c51" providerId="ADAL" clId="{5B74CDC7-06F7-478B-9F6A-935E736DE5AB}" dt="2022-02-21T12:49:17.970" v="61" actId="478"/>
          <ac:picMkLst>
            <pc:docMk/>
            <pc:sldMk cId="0" sldId="284"/>
            <ac:picMk id="279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9:18.930" v="62" actId="478"/>
          <ac:picMkLst>
            <pc:docMk/>
            <pc:sldMk cId="0" sldId="284"/>
            <ac:picMk id="280" creationId="{00000000-0000-0000-0000-000000000000}"/>
          </ac:picMkLst>
        </pc:picChg>
      </pc:sldChg>
      <pc:sldChg chg="delSp del mod">
        <pc:chgData name="Yilmaz Mustafa" userId="bbcede42-c1b2-43e6-a370-e252b59f6c51" providerId="ADAL" clId="{5B74CDC7-06F7-478B-9F6A-935E736DE5AB}" dt="2022-02-21T12:49:35.633" v="68" actId="47"/>
        <pc:sldMkLst>
          <pc:docMk/>
          <pc:sldMk cId="0" sldId="285"/>
        </pc:sldMkLst>
        <pc:spChg chg="del">
          <ac:chgData name="Yilmaz Mustafa" userId="bbcede42-c1b2-43e6-a370-e252b59f6c51" providerId="ADAL" clId="{5B74CDC7-06F7-478B-9F6A-935E736DE5AB}" dt="2022-02-21T12:49:22.565" v="64" actId="478"/>
          <ac:spMkLst>
            <pc:docMk/>
            <pc:sldMk cId="0" sldId="285"/>
            <ac:spMk id="286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9:21.516" v="63" actId="478"/>
          <ac:picMkLst>
            <pc:docMk/>
            <pc:sldMk cId="0" sldId="285"/>
            <ac:picMk id="287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9:23.131" v="65" actId="478"/>
          <ac:picMkLst>
            <pc:docMk/>
            <pc:sldMk cId="0" sldId="285"/>
            <ac:picMk id="288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2:49:41.545" v="72" actId="478"/>
        <pc:sldMkLst>
          <pc:docMk/>
          <pc:sldMk cId="0" sldId="286"/>
        </pc:sldMkLst>
        <pc:spChg chg="add del mod">
          <ac:chgData name="Yilmaz Mustafa" userId="bbcede42-c1b2-43e6-a370-e252b59f6c51" providerId="ADAL" clId="{5B74CDC7-06F7-478B-9F6A-935E736DE5AB}" dt="2022-02-21T12:49:41.545" v="72" actId="478"/>
          <ac:spMkLst>
            <pc:docMk/>
            <pc:sldMk cId="0" sldId="286"/>
            <ac:spMk id="3" creationId="{A9AA66DC-9D13-4AC8-A6AB-C51258815951}"/>
          </ac:spMkLst>
        </pc:spChg>
        <pc:spChg chg="del">
          <ac:chgData name="Yilmaz Mustafa" userId="bbcede42-c1b2-43e6-a370-e252b59f6c51" providerId="ADAL" clId="{5B74CDC7-06F7-478B-9F6A-935E736DE5AB}" dt="2022-02-21T12:49:39.271" v="70" actId="478"/>
          <ac:spMkLst>
            <pc:docMk/>
            <pc:sldMk cId="0" sldId="286"/>
            <ac:spMk id="293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9:38.333" v="69" actId="478"/>
          <ac:picMkLst>
            <pc:docMk/>
            <pc:sldMk cId="0" sldId="286"/>
            <ac:picMk id="295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9:40.197" v="71" actId="478"/>
          <ac:picMkLst>
            <pc:docMk/>
            <pc:sldMk cId="0" sldId="286"/>
            <ac:picMk id="296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5B74CDC7-06F7-478B-9F6A-935E736DE5AB}" dt="2022-02-21T12:49:47.699" v="76" actId="478"/>
        <pc:sldMkLst>
          <pc:docMk/>
          <pc:sldMk cId="0" sldId="287"/>
        </pc:sldMkLst>
        <pc:spChg chg="add del mod">
          <ac:chgData name="Yilmaz Mustafa" userId="bbcede42-c1b2-43e6-a370-e252b59f6c51" providerId="ADAL" clId="{5B74CDC7-06F7-478B-9F6A-935E736DE5AB}" dt="2022-02-21T12:49:45.924" v="74" actId="478"/>
          <ac:spMkLst>
            <pc:docMk/>
            <pc:sldMk cId="0" sldId="287"/>
            <ac:spMk id="3" creationId="{6E5BE10E-AED4-4B64-98BE-F86774236485}"/>
          </ac:spMkLst>
        </pc:spChg>
        <pc:spChg chg="del">
          <ac:chgData name="Yilmaz Mustafa" userId="bbcede42-c1b2-43e6-a370-e252b59f6c51" providerId="ADAL" clId="{5B74CDC7-06F7-478B-9F6A-935E736DE5AB}" dt="2022-02-21T12:49:43.970" v="73" actId="478"/>
          <ac:spMkLst>
            <pc:docMk/>
            <pc:sldMk cId="0" sldId="287"/>
            <ac:spMk id="301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9:46.557" v="75" actId="478"/>
          <ac:picMkLst>
            <pc:docMk/>
            <pc:sldMk cId="0" sldId="287"/>
            <ac:picMk id="303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9:47.699" v="76" actId="478"/>
          <ac:picMkLst>
            <pc:docMk/>
            <pc:sldMk cId="0" sldId="287"/>
            <ac:picMk id="304" creationId="{00000000-0000-0000-0000-000000000000}"/>
          </ac:picMkLst>
        </pc:picChg>
      </pc:sldChg>
      <pc:sldChg chg="delSp mod">
        <pc:chgData name="Yilmaz Mustafa" userId="bbcede42-c1b2-43e6-a370-e252b59f6c51" providerId="ADAL" clId="{5B74CDC7-06F7-478B-9F6A-935E736DE5AB}" dt="2022-02-21T12:49:51.669" v="79" actId="478"/>
        <pc:sldMkLst>
          <pc:docMk/>
          <pc:sldMk cId="0" sldId="288"/>
        </pc:sldMkLst>
        <pc:spChg chg="del">
          <ac:chgData name="Yilmaz Mustafa" userId="bbcede42-c1b2-43e6-a370-e252b59f6c51" providerId="ADAL" clId="{5B74CDC7-06F7-478B-9F6A-935E736DE5AB}" dt="2022-02-21T12:49:51.012" v="78" actId="478"/>
          <ac:spMkLst>
            <pc:docMk/>
            <pc:sldMk cId="0" sldId="288"/>
            <ac:spMk id="310" creationId="{00000000-0000-0000-0000-000000000000}"/>
          </ac:spMkLst>
        </pc:spChg>
        <pc:picChg chg="del">
          <ac:chgData name="Yilmaz Mustafa" userId="bbcede42-c1b2-43e6-a370-e252b59f6c51" providerId="ADAL" clId="{5B74CDC7-06F7-478B-9F6A-935E736DE5AB}" dt="2022-02-21T12:49:49.919" v="77" actId="478"/>
          <ac:picMkLst>
            <pc:docMk/>
            <pc:sldMk cId="0" sldId="288"/>
            <ac:picMk id="311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9:51.669" v="79" actId="478"/>
          <ac:picMkLst>
            <pc:docMk/>
            <pc:sldMk cId="0" sldId="288"/>
            <ac:picMk id="312" creationId="{00000000-0000-0000-0000-000000000000}"/>
          </ac:picMkLst>
        </pc:picChg>
      </pc:sldChg>
      <pc:sldChg chg="delSp mod">
        <pc:chgData name="Yilmaz Mustafa" userId="bbcede42-c1b2-43e6-a370-e252b59f6c51" providerId="ADAL" clId="{5B74CDC7-06F7-478B-9F6A-935E736DE5AB}" dt="2022-02-21T12:49:54.845" v="81" actId="478"/>
        <pc:sldMkLst>
          <pc:docMk/>
          <pc:sldMk cId="0" sldId="289"/>
        </pc:sldMkLst>
        <pc:picChg chg="del">
          <ac:chgData name="Yilmaz Mustafa" userId="bbcede42-c1b2-43e6-a370-e252b59f6c51" providerId="ADAL" clId="{5B74CDC7-06F7-478B-9F6A-935E736DE5AB}" dt="2022-02-21T12:49:53.990" v="80" actId="478"/>
          <ac:picMkLst>
            <pc:docMk/>
            <pc:sldMk cId="0" sldId="289"/>
            <ac:picMk id="319" creationId="{00000000-0000-0000-0000-000000000000}"/>
          </ac:picMkLst>
        </pc:picChg>
        <pc:picChg chg="del">
          <ac:chgData name="Yilmaz Mustafa" userId="bbcede42-c1b2-43e6-a370-e252b59f6c51" providerId="ADAL" clId="{5B74CDC7-06F7-478B-9F6A-935E736DE5AB}" dt="2022-02-21T12:49:54.845" v="81" actId="478"/>
          <ac:picMkLst>
            <pc:docMk/>
            <pc:sldMk cId="0" sldId="289"/>
            <ac:picMk id="320" creationId="{00000000-0000-0000-0000-000000000000}"/>
          </ac:picMkLst>
        </pc:picChg>
      </pc:sldChg>
      <pc:sldChg chg="add">
        <pc:chgData name="Yilmaz Mustafa" userId="bbcede42-c1b2-43e6-a370-e252b59f6c51" providerId="ADAL" clId="{5B74CDC7-06F7-478B-9F6A-935E736DE5AB}" dt="2022-02-21T13:30:29.142" v="83"/>
        <pc:sldMkLst>
          <pc:docMk/>
          <pc:sldMk cId="3487596091" sldId="290"/>
        </pc:sldMkLst>
      </pc:sldChg>
      <pc:sldChg chg="add">
        <pc:chgData name="Yilmaz Mustafa" userId="bbcede42-c1b2-43e6-a370-e252b59f6c51" providerId="ADAL" clId="{5B74CDC7-06F7-478B-9F6A-935E736DE5AB}" dt="2022-02-21T13:30:56.421" v="85"/>
        <pc:sldMkLst>
          <pc:docMk/>
          <pc:sldMk cId="3190903067" sldId="291"/>
        </pc:sldMkLst>
      </pc:sldChg>
      <pc:sldMasterChg chg="add addSldLayout">
        <pc:chgData name="Yilmaz Mustafa" userId="bbcede42-c1b2-43e6-a370-e252b59f6c51" providerId="ADAL" clId="{5B74CDC7-06F7-478B-9F6A-935E736DE5AB}" dt="2022-02-21T13:30:29.142" v="82" actId="27028"/>
        <pc:sldMasterMkLst>
          <pc:docMk/>
          <pc:sldMasterMk cId="1711548460" sldId="2147483660"/>
        </pc:sldMasterMkLst>
        <pc:sldLayoutChg chg="add">
          <pc:chgData name="Yilmaz Mustafa" userId="bbcede42-c1b2-43e6-a370-e252b59f6c51" providerId="ADAL" clId="{5B74CDC7-06F7-478B-9F6A-935E736DE5AB}" dt="2022-02-21T13:30:29.142" v="82" actId="27028"/>
          <pc:sldLayoutMkLst>
            <pc:docMk/>
            <pc:sldMasterMk cId="1711548460" sldId="2147483660"/>
            <pc:sldLayoutMk cId="3404600902" sldId="2147483662"/>
          </pc:sldLayoutMkLst>
        </pc:sldLayoutChg>
      </pc:sldMasterChg>
      <pc:sldMasterChg chg="add addSldLayout">
        <pc:chgData name="Yilmaz Mustafa" userId="bbcede42-c1b2-43e6-a370-e252b59f6c51" providerId="ADAL" clId="{5B74CDC7-06F7-478B-9F6A-935E736DE5AB}" dt="2022-02-21T13:30:56.421" v="84" actId="27028"/>
        <pc:sldMasterMkLst>
          <pc:docMk/>
          <pc:sldMasterMk cId="0" sldId="2147483661"/>
        </pc:sldMasterMkLst>
        <pc:sldLayoutChg chg="add">
          <pc:chgData name="Yilmaz Mustafa" userId="bbcede42-c1b2-43e6-a370-e252b59f6c51" providerId="ADAL" clId="{5B74CDC7-06F7-478B-9F6A-935E736DE5AB}" dt="2022-02-21T13:30:56.421" v="84" actId="27028"/>
          <pc:sldLayoutMkLst>
            <pc:docMk/>
            <pc:sldMasterMk cId="0" sldId="2147483661"/>
            <pc:sldLayoutMk cId="2369380213" sldId="2147483674"/>
          </pc:sldLayoutMkLst>
        </pc:sldLayoutChg>
      </pc:sldMasterChg>
    </pc:docChg>
  </pc:docChgLst>
  <pc:docChgLst>
    <pc:chgData name="Yilmaz Mustafa" userId="S::yilmaz.mustafa@intecbrusselvzw.onmicrosoft.com::bbcede42-c1b2-43e6-a370-e252b59f6c51" providerId="AD" clId="Web-{FFE27E7E-D5A2-4FCA-9120-FFB54A8A7879}"/>
    <pc:docChg chg="delSld modSld">
      <pc:chgData name="Yilmaz Mustafa" userId="S::yilmaz.mustafa@intecbrusselvzw.onmicrosoft.com::bbcede42-c1b2-43e6-a370-e252b59f6c51" providerId="AD" clId="Web-{FFE27E7E-D5A2-4FCA-9120-FFB54A8A7879}" dt="2022-03-15T08:01:14.885" v="275"/>
      <pc:docMkLst>
        <pc:docMk/>
      </pc:docMkLst>
      <pc:sldChg chg="modSp">
        <pc:chgData name="Yilmaz Mustafa" userId="S::yilmaz.mustafa@intecbrusselvzw.onmicrosoft.com::bbcede42-c1b2-43e6-a370-e252b59f6c51" providerId="AD" clId="Web-{FFE27E7E-D5A2-4FCA-9120-FFB54A8A7879}" dt="2022-03-15T07:51:12.224" v="4" actId="20577"/>
        <pc:sldMkLst>
          <pc:docMk/>
          <pc:sldMk cId="0" sldId="257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1:12.224" v="4" actId="20577"/>
          <ac:spMkLst>
            <pc:docMk/>
            <pc:sldMk cId="0" sldId="257"/>
            <ac:spMk id="63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2:25.244" v="52" actId="20577"/>
        <pc:sldMkLst>
          <pc:docMk/>
          <pc:sldMk cId="0" sldId="258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2:25.244" v="52" actId="20577"/>
          <ac:spMkLst>
            <pc:docMk/>
            <pc:sldMk cId="0" sldId="258"/>
            <ac:spMk id="71" creationId="{00000000-0000-0000-0000-000000000000}"/>
          </ac:spMkLst>
        </pc:spChg>
      </pc:sldChg>
      <pc:sldChg chg="addSp delSp modSp del">
        <pc:chgData name="Yilmaz Mustafa" userId="S::yilmaz.mustafa@intecbrusselvzw.onmicrosoft.com::bbcede42-c1b2-43e6-a370-e252b59f6c51" providerId="AD" clId="Web-{FFE27E7E-D5A2-4FCA-9120-FFB54A8A7879}" dt="2022-03-15T07:52:30.416" v="54"/>
        <pc:sldMkLst>
          <pc:docMk/>
          <pc:sldMk cId="0" sldId="259"/>
        </pc:sldMkLst>
        <pc:spChg chg="add mod">
          <ac:chgData name="Yilmaz Mustafa" userId="S::yilmaz.mustafa@intecbrusselvzw.onmicrosoft.com::bbcede42-c1b2-43e6-a370-e252b59f6c51" providerId="AD" clId="Web-{FFE27E7E-D5A2-4FCA-9120-FFB54A8A7879}" dt="2022-03-15T07:52:28.885" v="53"/>
          <ac:spMkLst>
            <pc:docMk/>
            <pc:sldMk cId="0" sldId="259"/>
            <ac:spMk id="3" creationId="{591E9A5F-6BD9-480E-983A-39C282CE2CA1}"/>
          </ac:spMkLst>
        </pc:spChg>
        <pc:spChg chg="del">
          <ac:chgData name="Yilmaz Mustafa" userId="S::yilmaz.mustafa@intecbrusselvzw.onmicrosoft.com::bbcede42-c1b2-43e6-a370-e252b59f6c51" providerId="AD" clId="Web-{FFE27E7E-D5A2-4FCA-9120-FFB54A8A7879}" dt="2022-03-15T07:52:28.885" v="53"/>
          <ac:spMkLst>
            <pc:docMk/>
            <pc:sldMk cId="0" sldId="259"/>
            <ac:spMk id="78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3:20.669" v="74" actId="1076"/>
        <pc:sldMkLst>
          <pc:docMk/>
          <pc:sldMk cId="0" sldId="262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3:20.669" v="74" actId="1076"/>
          <ac:spMkLst>
            <pc:docMk/>
            <pc:sldMk cId="0" sldId="262"/>
            <ac:spMk id="102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3:32.639" v="76" actId="20577"/>
        <pc:sldMkLst>
          <pc:docMk/>
          <pc:sldMk cId="0" sldId="263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3:32.639" v="76" actId="20577"/>
          <ac:spMkLst>
            <pc:docMk/>
            <pc:sldMk cId="0" sldId="263"/>
            <ac:spMk id="110" creationId="{00000000-0000-0000-0000-000000000000}"/>
          </ac:spMkLst>
        </pc:spChg>
      </pc:sldChg>
      <pc:sldChg chg="delSp">
        <pc:chgData name="Yilmaz Mustafa" userId="S::yilmaz.mustafa@intecbrusselvzw.onmicrosoft.com::bbcede42-c1b2-43e6-a370-e252b59f6c51" providerId="AD" clId="Web-{FFE27E7E-D5A2-4FCA-9120-FFB54A8A7879}" dt="2022-03-15T07:53:40.499" v="77"/>
        <pc:sldMkLst>
          <pc:docMk/>
          <pc:sldMk cId="0" sldId="266"/>
        </pc:sldMkLst>
        <pc:spChg chg="del">
          <ac:chgData name="Yilmaz Mustafa" userId="S::yilmaz.mustafa@intecbrusselvzw.onmicrosoft.com::bbcede42-c1b2-43e6-a370-e252b59f6c51" providerId="AD" clId="Web-{FFE27E7E-D5A2-4FCA-9120-FFB54A8A7879}" dt="2022-03-15T07:53:40.499" v="77"/>
          <ac:spMkLst>
            <pc:docMk/>
            <pc:sldMk cId="0" sldId="266"/>
            <ac:spMk id="134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4:03.938" v="85" actId="1076"/>
        <pc:sldMkLst>
          <pc:docMk/>
          <pc:sldMk cId="0" sldId="267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4:03.938" v="85" actId="1076"/>
          <ac:spMkLst>
            <pc:docMk/>
            <pc:sldMk cId="0" sldId="267"/>
            <ac:spMk id="142" creationId="{00000000-0000-0000-0000-000000000000}"/>
          </ac:spMkLst>
        </pc:spChg>
      </pc:sldChg>
      <pc:sldChg chg="addSp delSp modSp">
        <pc:chgData name="Yilmaz Mustafa" userId="S::yilmaz.mustafa@intecbrusselvzw.onmicrosoft.com::bbcede42-c1b2-43e6-a370-e252b59f6c51" providerId="AD" clId="Web-{FFE27E7E-D5A2-4FCA-9120-FFB54A8A7879}" dt="2022-03-15T07:54:11.064" v="87"/>
        <pc:sldMkLst>
          <pc:docMk/>
          <pc:sldMk cId="0" sldId="268"/>
        </pc:sldMkLst>
        <pc:spChg chg="add del mod">
          <ac:chgData name="Yilmaz Mustafa" userId="S::yilmaz.mustafa@intecbrusselvzw.onmicrosoft.com::bbcede42-c1b2-43e6-a370-e252b59f6c51" providerId="AD" clId="Web-{FFE27E7E-D5A2-4FCA-9120-FFB54A8A7879}" dt="2022-03-15T07:54:11.064" v="87"/>
          <ac:spMkLst>
            <pc:docMk/>
            <pc:sldMk cId="0" sldId="268"/>
            <ac:spMk id="3" creationId="{43030FA3-B67F-4029-B474-2BC4FACA2D30}"/>
          </ac:spMkLst>
        </pc:spChg>
        <pc:spChg chg="del">
          <ac:chgData name="Yilmaz Mustafa" userId="S::yilmaz.mustafa@intecbrusselvzw.onmicrosoft.com::bbcede42-c1b2-43e6-a370-e252b59f6c51" providerId="AD" clId="Web-{FFE27E7E-D5A2-4FCA-9120-FFB54A8A7879}" dt="2022-03-15T07:54:07.922" v="86"/>
          <ac:spMkLst>
            <pc:docMk/>
            <pc:sldMk cId="0" sldId="268"/>
            <ac:spMk id="150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4:20.860" v="89" actId="20577"/>
        <pc:sldMkLst>
          <pc:docMk/>
          <pc:sldMk cId="0" sldId="269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4:20.860" v="89" actId="20577"/>
          <ac:spMkLst>
            <pc:docMk/>
            <pc:sldMk cId="0" sldId="269"/>
            <ac:spMk id="158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4:38.924" v="93" actId="14100"/>
        <pc:sldMkLst>
          <pc:docMk/>
          <pc:sldMk cId="0" sldId="270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4:38.924" v="93" actId="14100"/>
          <ac:spMkLst>
            <pc:docMk/>
            <pc:sldMk cId="0" sldId="270"/>
            <ac:spMk id="166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5:18.817" v="104" actId="14100"/>
        <pc:sldMkLst>
          <pc:docMk/>
          <pc:sldMk cId="0" sldId="271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5:18.817" v="104" actId="14100"/>
          <ac:spMkLst>
            <pc:docMk/>
            <pc:sldMk cId="0" sldId="271"/>
            <ac:spMk id="174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6:46.041" v="146"/>
        <pc:sldMkLst>
          <pc:docMk/>
          <pc:sldMk cId="0" sldId="272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6:46.041" v="146"/>
          <ac:spMkLst>
            <pc:docMk/>
            <pc:sldMk cId="0" sldId="272"/>
            <ac:spMk id="182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7:45.310" v="161" actId="1076"/>
        <pc:sldMkLst>
          <pc:docMk/>
          <pc:sldMk cId="0" sldId="273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7:45.310" v="161" actId="1076"/>
          <ac:spMkLst>
            <pc:docMk/>
            <pc:sldMk cId="0" sldId="273"/>
            <ac:spMk id="190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8:15.015" v="173" actId="20577"/>
        <pc:sldMkLst>
          <pc:docMk/>
          <pc:sldMk cId="0" sldId="274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8:15.015" v="173" actId="20577"/>
          <ac:spMkLst>
            <pc:docMk/>
            <pc:sldMk cId="0" sldId="274"/>
            <ac:spMk id="198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9:52.364" v="245" actId="20577"/>
        <pc:sldMkLst>
          <pc:docMk/>
          <pc:sldMk cId="0" sldId="275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9:52.364" v="245" actId="20577"/>
          <ac:spMkLst>
            <pc:docMk/>
            <pc:sldMk cId="0" sldId="275"/>
            <ac:spMk id="206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7:59:57.162" v="247" actId="20577"/>
        <pc:sldMkLst>
          <pc:docMk/>
          <pc:sldMk cId="0" sldId="276"/>
        </pc:sldMkLst>
        <pc:spChg chg="mod">
          <ac:chgData name="Yilmaz Mustafa" userId="S::yilmaz.mustafa@intecbrusselvzw.onmicrosoft.com::bbcede42-c1b2-43e6-a370-e252b59f6c51" providerId="AD" clId="Web-{FFE27E7E-D5A2-4FCA-9120-FFB54A8A7879}" dt="2022-03-15T07:59:57.162" v="247" actId="20577"/>
          <ac:spMkLst>
            <pc:docMk/>
            <pc:sldMk cId="0" sldId="276"/>
            <ac:spMk id="214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8:00:01.709" v="249" actId="20577"/>
        <pc:sldMkLst>
          <pc:docMk/>
          <pc:sldMk cId="0" sldId="277"/>
        </pc:sldMkLst>
        <pc:spChg chg="mod">
          <ac:chgData name="Yilmaz Mustafa" userId="S::yilmaz.mustafa@intecbrusselvzw.onmicrosoft.com::bbcede42-c1b2-43e6-a370-e252b59f6c51" providerId="AD" clId="Web-{FFE27E7E-D5A2-4FCA-9120-FFB54A8A7879}" dt="2022-03-15T08:00:01.709" v="249" actId="20577"/>
          <ac:spMkLst>
            <pc:docMk/>
            <pc:sldMk cId="0" sldId="277"/>
            <ac:spMk id="222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8:00:05.037" v="251" actId="20577"/>
        <pc:sldMkLst>
          <pc:docMk/>
          <pc:sldMk cId="0" sldId="278"/>
        </pc:sldMkLst>
        <pc:spChg chg="mod">
          <ac:chgData name="Yilmaz Mustafa" userId="S::yilmaz.mustafa@intecbrusselvzw.onmicrosoft.com::bbcede42-c1b2-43e6-a370-e252b59f6c51" providerId="AD" clId="Web-{FFE27E7E-D5A2-4FCA-9120-FFB54A8A7879}" dt="2022-03-15T08:00:05.037" v="251" actId="20577"/>
          <ac:spMkLst>
            <pc:docMk/>
            <pc:sldMk cId="0" sldId="278"/>
            <ac:spMk id="230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8:00:10.866" v="253" actId="20577"/>
        <pc:sldMkLst>
          <pc:docMk/>
          <pc:sldMk cId="0" sldId="279"/>
        </pc:sldMkLst>
        <pc:spChg chg="mod">
          <ac:chgData name="Yilmaz Mustafa" userId="S::yilmaz.mustafa@intecbrusselvzw.onmicrosoft.com::bbcede42-c1b2-43e6-a370-e252b59f6c51" providerId="AD" clId="Web-{FFE27E7E-D5A2-4FCA-9120-FFB54A8A7879}" dt="2022-03-15T08:00:10.866" v="253" actId="20577"/>
          <ac:spMkLst>
            <pc:docMk/>
            <pc:sldMk cId="0" sldId="279"/>
            <ac:spMk id="238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8:00:26.429" v="258" actId="20577"/>
        <pc:sldMkLst>
          <pc:docMk/>
          <pc:sldMk cId="0" sldId="280"/>
        </pc:sldMkLst>
        <pc:spChg chg="mod">
          <ac:chgData name="Yilmaz Mustafa" userId="S::yilmaz.mustafa@intecbrusselvzw.onmicrosoft.com::bbcede42-c1b2-43e6-a370-e252b59f6c51" providerId="AD" clId="Web-{FFE27E7E-D5A2-4FCA-9120-FFB54A8A7879}" dt="2022-03-15T08:00:26.429" v="258" actId="20577"/>
          <ac:spMkLst>
            <pc:docMk/>
            <pc:sldMk cId="0" sldId="280"/>
            <ac:spMk id="246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8:00:37.133" v="262" actId="20577"/>
        <pc:sldMkLst>
          <pc:docMk/>
          <pc:sldMk cId="0" sldId="286"/>
        </pc:sldMkLst>
        <pc:spChg chg="mod">
          <ac:chgData name="Yilmaz Mustafa" userId="S::yilmaz.mustafa@intecbrusselvzw.onmicrosoft.com::bbcede42-c1b2-43e6-a370-e252b59f6c51" providerId="AD" clId="Web-{FFE27E7E-D5A2-4FCA-9120-FFB54A8A7879}" dt="2022-03-15T08:00:37.133" v="262" actId="20577"/>
          <ac:spMkLst>
            <pc:docMk/>
            <pc:sldMk cId="0" sldId="286"/>
            <ac:spMk id="294" creationId="{00000000-0000-0000-0000-000000000000}"/>
          </ac:spMkLst>
        </pc:spChg>
      </pc:sldChg>
      <pc:sldChg chg="modSp">
        <pc:chgData name="Yilmaz Mustafa" userId="S::yilmaz.mustafa@intecbrusselvzw.onmicrosoft.com::bbcede42-c1b2-43e6-a370-e252b59f6c51" providerId="AD" clId="Web-{FFE27E7E-D5A2-4FCA-9120-FFB54A8A7879}" dt="2022-03-15T08:01:00.540" v="273" actId="14100"/>
        <pc:sldMkLst>
          <pc:docMk/>
          <pc:sldMk cId="0" sldId="287"/>
        </pc:sldMkLst>
        <pc:spChg chg="mod">
          <ac:chgData name="Yilmaz Mustafa" userId="S::yilmaz.mustafa@intecbrusselvzw.onmicrosoft.com::bbcede42-c1b2-43e6-a370-e252b59f6c51" providerId="AD" clId="Web-{FFE27E7E-D5A2-4FCA-9120-FFB54A8A7879}" dt="2022-03-15T08:01:00.540" v="273" actId="14100"/>
          <ac:spMkLst>
            <pc:docMk/>
            <pc:sldMk cId="0" sldId="287"/>
            <ac:spMk id="302" creationId="{00000000-0000-0000-0000-000000000000}"/>
          </ac:spMkLst>
        </pc:spChg>
      </pc:sldChg>
      <pc:sldChg chg="addSp delSp modSp">
        <pc:chgData name="Yilmaz Mustafa" userId="S::yilmaz.mustafa@intecbrusselvzw.onmicrosoft.com::bbcede42-c1b2-43e6-a370-e252b59f6c51" providerId="AD" clId="Web-{FFE27E7E-D5A2-4FCA-9120-FFB54A8A7879}" dt="2022-03-15T08:01:14.885" v="275"/>
        <pc:sldMkLst>
          <pc:docMk/>
          <pc:sldMk cId="0" sldId="289"/>
        </pc:sldMkLst>
        <pc:spChg chg="add del mod">
          <ac:chgData name="Yilmaz Mustafa" userId="S::yilmaz.mustafa@intecbrusselvzw.onmicrosoft.com::bbcede42-c1b2-43e6-a370-e252b59f6c51" providerId="AD" clId="Web-{FFE27E7E-D5A2-4FCA-9120-FFB54A8A7879}" dt="2022-03-15T08:01:14.885" v="275"/>
          <ac:spMkLst>
            <pc:docMk/>
            <pc:sldMk cId="0" sldId="289"/>
            <ac:spMk id="3" creationId="{357D048D-174B-4A1A-B5FF-5FF5AA040385}"/>
          </ac:spMkLst>
        </pc:spChg>
        <pc:spChg chg="del">
          <ac:chgData name="Yilmaz Mustafa" userId="S::yilmaz.mustafa@intecbrusselvzw.onmicrosoft.com::bbcede42-c1b2-43e6-a370-e252b59f6c51" providerId="AD" clId="Web-{FFE27E7E-D5A2-4FCA-9120-FFB54A8A7879}" dt="2022-03-15T08:01:11.260" v="274"/>
          <ac:spMkLst>
            <pc:docMk/>
            <pc:sldMk cId="0" sldId="289"/>
            <ac:spMk id="3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a793e67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a793e67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a793e67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a793e67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91dec1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91dec1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a793e67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a793e67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91dec1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91dec1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91dec1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91dec19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91dec1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91dec1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91dec19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991dec19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91dec19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91dec19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91dec19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91dec19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91dec19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91dec19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91dec19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991dec19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91dec19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91dec19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91dec19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91dec19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991dec19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991dec19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991dec19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991dec19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91dec19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991dec19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8a793e67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8a793e67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991dec19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991dec19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91dec19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991dec19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8a793e67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8a793e67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91dec19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91dec19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a793e67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a793e67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a793e6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a793e6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a793e67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a793e67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a793e67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a793e67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a793e6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a793e6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a793e6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a793e6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0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938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15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1EB33A03-4975-4AB0-AF86-2F1E8600E140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gebruiker@e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40" y="714505"/>
            <a:ext cx="7673156" cy="3792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Adv</a:t>
            </a:r>
            <a:b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b="1" spc="-1" dirty="0"/>
              <a:t>(</a:t>
            </a:r>
            <a:r>
              <a:rPr lang="en-US" sz="6000" b="1" spc="-1" dirty="0" err="1"/>
              <a:t>Geavenceerd</a:t>
            </a:r>
            <a:r>
              <a:rPr lang="en-US" sz="6000" b="1" spc="-1" dirty="0"/>
              <a:t>)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4568283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59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Math and Random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Debugger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613925" y="1674708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 err="1">
                <a:ea typeface="Montserrat"/>
                <a:sym typeface="Montserrat"/>
              </a:rPr>
              <a:t>Wanneer</a:t>
            </a:r>
            <a:r>
              <a:rPr lang="en" sz="2900" dirty="0">
                <a:ea typeface="Montserrat"/>
                <a:sym typeface="Montserrat"/>
              </a:rPr>
              <a:t> je </a:t>
            </a:r>
            <a:r>
              <a:rPr lang="en" sz="2900" dirty="0" err="1">
                <a:ea typeface="Montserrat"/>
                <a:sym typeface="Montserrat"/>
              </a:rPr>
              <a:t>probeert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uit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zoeken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welke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fouten</a:t>
            </a:r>
            <a:r>
              <a:rPr lang="en" sz="2900" dirty="0">
                <a:ea typeface="Montserrat"/>
                <a:sym typeface="Montserrat"/>
              </a:rPr>
              <a:t> er in je code </a:t>
            </a:r>
            <a:r>
              <a:rPr lang="en" sz="2900" dirty="0" err="1">
                <a:ea typeface="Montserrat"/>
                <a:sym typeface="Montserrat"/>
              </a:rPr>
              <a:t>zitten</a:t>
            </a:r>
            <a:r>
              <a:rPr lang="en" sz="2900" dirty="0">
                <a:ea typeface="Montserrat"/>
                <a:sym typeface="Montserrat"/>
              </a:rPr>
              <a:t>, </a:t>
            </a:r>
            <a:r>
              <a:rPr lang="en" sz="2900" dirty="0" err="1">
                <a:ea typeface="Montserrat"/>
                <a:sym typeface="Montserrat"/>
              </a:rPr>
              <a:t>heb</a:t>
            </a:r>
            <a:r>
              <a:rPr lang="en" sz="2900" dirty="0">
                <a:ea typeface="Montserrat"/>
                <a:sym typeface="Montserrat"/>
              </a:rPr>
              <a:t> je </a:t>
            </a:r>
            <a:r>
              <a:rPr lang="en" sz="2900" dirty="0" err="1">
                <a:ea typeface="Montserrat"/>
                <a:sym typeface="Montserrat"/>
              </a:rPr>
              <a:t>waarschijnlijk</a:t>
            </a:r>
            <a:r>
              <a:rPr lang="en" sz="2900" dirty="0">
                <a:ea typeface="Montserrat"/>
                <a:sym typeface="Montserrat"/>
              </a:rPr>
              <a:t> print() </a:t>
            </a:r>
            <a:r>
              <a:rPr lang="en" sz="2900" dirty="0" err="1">
                <a:ea typeface="Montserrat"/>
                <a:sym typeface="Montserrat"/>
              </a:rPr>
              <a:t>gebruikt</a:t>
            </a:r>
            <a:r>
              <a:rPr lang="en" sz="2900" dirty="0">
                <a:ea typeface="Montserrat"/>
                <a:sym typeface="Montserrat"/>
              </a:rPr>
              <a:t> om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proberen</a:t>
            </a:r>
            <a:r>
              <a:rPr lang="en" sz="2900" dirty="0">
                <a:ea typeface="Montserrat"/>
                <a:sym typeface="Montserrat"/>
              </a:rPr>
              <a:t> de </a:t>
            </a:r>
            <a:r>
              <a:rPr lang="en" sz="2900" dirty="0" err="1">
                <a:ea typeface="Montserrat"/>
                <a:sym typeface="Montserrat"/>
              </a:rPr>
              <a:t>fout</a:t>
            </a:r>
            <a:r>
              <a:rPr lang="en" sz="2900" dirty="0">
                <a:ea typeface="Montserrat"/>
                <a:sym typeface="Montserrat"/>
              </a:rPr>
              <a:t> op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sporen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 err="1">
                <a:ea typeface="Montserrat"/>
                <a:sym typeface="Montserrat"/>
              </a:rPr>
              <a:t>Gelukkig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wordt</a:t>
            </a:r>
            <a:r>
              <a:rPr lang="en" sz="2900" dirty="0">
                <a:ea typeface="Montserrat"/>
                <a:sym typeface="Montserrat"/>
              </a:rPr>
              <a:t> Python </a:t>
            </a:r>
            <a:r>
              <a:rPr lang="en" sz="2900" dirty="0" err="1">
                <a:ea typeface="Montserrat"/>
                <a:sym typeface="Montserrat"/>
              </a:rPr>
              <a:t>geleverd</a:t>
            </a:r>
            <a:r>
              <a:rPr lang="en" sz="2900" dirty="0">
                <a:ea typeface="Montserrat"/>
                <a:sym typeface="Montserrat"/>
              </a:rPr>
              <a:t> met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ingebouwde</a:t>
            </a:r>
            <a:r>
              <a:rPr lang="en" sz="2900" dirty="0">
                <a:ea typeface="Montserrat"/>
                <a:sym typeface="Montserrat"/>
              </a:rPr>
              <a:t> debugger-tool </a:t>
            </a:r>
            <a:r>
              <a:rPr lang="en" sz="2900" dirty="0" err="1">
                <a:ea typeface="Montserrat"/>
                <a:sym typeface="Montserrat"/>
              </a:rPr>
              <a:t>waarmee</a:t>
            </a:r>
            <a:r>
              <a:rPr lang="en" sz="2900" dirty="0">
                <a:ea typeface="Montserrat"/>
                <a:sym typeface="Montserrat"/>
              </a:rPr>
              <a:t> je </a:t>
            </a:r>
            <a:r>
              <a:rPr lang="en" sz="2900" dirty="0" err="1">
                <a:ea typeface="Montserrat"/>
                <a:sym typeface="Montserrat"/>
              </a:rPr>
              <a:t>interactief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variabelen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verkennen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binnen</a:t>
            </a:r>
            <a:r>
              <a:rPr lang="en" sz="2900" dirty="0">
                <a:ea typeface="Montserrat"/>
                <a:sym typeface="Montserrat"/>
              </a:rPr>
              <a:t> het midden van je Python-code!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We </a:t>
            </a:r>
            <a:r>
              <a:rPr lang="en" sz="2900" dirty="0" err="1">
                <a:ea typeface="Montserrat"/>
                <a:sym typeface="Montserrat"/>
              </a:rPr>
              <a:t>weten</a:t>
            </a:r>
            <a:r>
              <a:rPr lang="en" sz="2900" dirty="0">
                <a:ea typeface="Montserrat"/>
                <a:sym typeface="Montserrat"/>
              </a:rPr>
              <a:t> al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kunnen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zoeken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substrings </a:t>
            </a:r>
            <a:r>
              <a:rPr lang="en" sz="2900" dirty="0" err="1">
                <a:ea typeface="Montserrat"/>
                <a:sym typeface="Montserrat"/>
              </a:rPr>
              <a:t>binnen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grotere</a:t>
            </a:r>
            <a:r>
              <a:rPr lang="en" sz="2900" dirty="0">
                <a:ea typeface="Montserrat"/>
                <a:sym typeface="Montserrat"/>
              </a:rPr>
              <a:t> string met de in-operator:</a:t>
            </a:r>
            <a:endParaRPr sz="2900" dirty="0">
              <a:ea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“dog” in “my dog is great”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2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771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Dit </a:t>
            </a:r>
            <a:r>
              <a:rPr lang="en" sz="2900" dirty="0" err="1">
                <a:ea typeface="Montserrat"/>
                <a:sym typeface="Montserrat"/>
              </a:rPr>
              <a:t>heeft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ernstige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beperkingen</a:t>
            </a:r>
            <a:r>
              <a:rPr lang="en" sz="2900" dirty="0">
                <a:ea typeface="Montserrat"/>
                <a:sym typeface="Montserrat"/>
              </a:rPr>
              <a:t>, we </a:t>
            </a:r>
            <a:r>
              <a:rPr lang="en" sz="2900" dirty="0" err="1">
                <a:ea typeface="Montserrat"/>
                <a:sym typeface="Montserrat"/>
              </a:rPr>
              <a:t>moeten</a:t>
            </a:r>
            <a:r>
              <a:rPr lang="en" sz="2900" dirty="0">
                <a:ea typeface="Montserrat"/>
                <a:sym typeface="Montserrat"/>
              </a:rPr>
              <a:t> de </a:t>
            </a:r>
            <a:r>
              <a:rPr lang="en" sz="2900" dirty="0" err="1">
                <a:ea typeface="Montserrat"/>
                <a:sym typeface="Montserrat"/>
              </a:rPr>
              <a:t>exacte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tekenreeks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weten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aanvullende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bewerkingen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uitvoeren</a:t>
            </a:r>
            <a:r>
              <a:rPr lang="en" sz="2900" dirty="0">
                <a:ea typeface="Montserrat"/>
                <a:sym typeface="Montserrat"/>
              </a:rPr>
              <a:t> om </a:t>
            </a:r>
            <a:r>
              <a:rPr lang="en" sz="2900" dirty="0" err="1">
                <a:ea typeface="Montserrat"/>
                <a:sym typeface="Montserrat"/>
              </a:rPr>
              <a:t>rekening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houden</a:t>
            </a:r>
            <a:r>
              <a:rPr lang="en" sz="2900" dirty="0">
                <a:ea typeface="Montserrat"/>
                <a:sym typeface="Montserrat"/>
              </a:rPr>
              <a:t> met </a:t>
            </a:r>
            <a:r>
              <a:rPr lang="en" sz="2900" dirty="0" err="1">
                <a:ea typeface="Montserrat"/>
                <a:sym typeface="Montserrat"/>
              </a:rPr>
              <a:t>hoofdletters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interpunctie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-US" sz="2900" dirty="0">
              <a:solidFill>
                <a:srgbClr val="434343"/>
              </a:solidFill>
              <a:latin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     Wat </a:t>
            </a:r>
            <a:r>
              <a:rPr lang="en" sz="2900" dirty="0" err="1">
                <a:ea typeface="Montserrat"/>
                <a:sym typeface="Montserrat"/>
              </a:rPr>
              <a:t>als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alleen</a:t>
            </a:r>
            <a:r>
              <a:rPr lang="en" sz="2900" dirty="0">
                <a:ea typeface="Montserrat"/>
                <a:sym typeface="Montserrat"/>
              </a:rPr>
              <a:t> de </a:t>
            </a:r>
            <a:r>
              <a:rPr lang="en" sz="2900" dirty="0" err="1">
                <a:ea typeface="Montserrat"/>
                <a:sym typeface="Montserrat"/>
              </a:rPr>
              <a:t>patroonstructuur</a:t>
            </a:r>
            <a:r>
              <a:rPr lang="en" sz="2900" dirty="0">
                <a:ea typeface="Montserrat"/>
                <a:sym typeface="Montserrat"/>
              </a:rPr>
              <a:t> van de string </a:t>
            </a:r>
            <a:r>
              <a:rPr lang="en" sz="2900" dirty="0" err="1">
                <a:ea typeface="Montserrat"/>
                <a:sym typeface="Montserrat"/>
              </a:rPr>
              <a:t>waar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op </a:t>
            </a:r>
            <a:r>
              <a:rPr lang="en" sz="2900" dirty="0" err="1">
                <a:ea typeface="Montserrat"/>
                <a:sym typeface="Montserrat"/>
              </a:rPr>
              <a:t>zoek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zijn</a:t>
            </a:r>
            <a:r>
              <a:rPr lang="en" sz="2900" dirty="0">
                <a:ea typeface="Montserrat"/>
                <a:sym typeface="Montserrat"/>
              </a:rPr>
              <a:t>? </a:t>
            </a:r>
            <a:r>
              <a:rPr lang="en" sz="2900" dirty="0" err="1">
                <a:ea typeface="Montserrat"/>
                <a:sym typeface="Montserrat"/>
              </a:rPr>
              <a:t>Graag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e-mail of </a:t>
            </a:r>
            <a:r>
              <a:rPr lang="en" sz="2900" dirty="0" err="1">
                <a:ea typeface="Montserrat"/>
                <a:sym typeface="Montserrat"/>
              </a:rPr>
              <a:t>telefoonnummer</a:t>
            </a:r>
            <a:r>
              <a:rPr lang="en" sz="2900" dirty="0">
                <a:ea typeface="Montserrat"/>
                <a:sym typeface="Montserrat"/>
              </a:rPr>
              <a:t>?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92700" y="1221450"/>
            <a:ext cx="8684100" cy="4510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Met </a:t>
            </a:r>
            <a:r>
              <a:rPr lang="en" sz="2900" dirty="0" err="1">
                <a:ea typeface="Montserrat"/>
                <a:sym typeface="Montserrat"/>
              </a:rPr>
              <a:t>reguliere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expressies</a:t>
            </a:r>
            <a:r>
              <a:rPr lang="en" sz="2900" dirty="0">
                <a:ea typeface="Montserrat"/>
                <a:sym typeface="Montserrat"/>
              </a:rPr>
              <a:t> (regex) </a:t>
            </a:r>
            <a:r>
              <a:rPr lang="en" sz="2900" dirty="0" err="1">
                <a:ea typeface="Montserrat"/>
                <a:sym typeface="Montserrat"/>
              </a:rPr>
              <a:t>kunnen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zoeken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algemene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patronen</a:t>
            </a:r>
            <a:r>
              <a:rPr lang="en" sz="2900" dirty="0">
                <a:ea typeface="Montserrat"/>
                <a:sym typeface="Montserrat"/>
              </a:rPr>
              <a:t> in </a:t>
            </a:r>
            <a:r>
              <a:rPr lang="en" sz="2900" dirty="0" err="1">
                <a:ea typeface="Montserrat"/>
                <a:sym typeface="Montserrat"/>
              </a:rPr>
              <a:t>tekstgegevens</a:t>
            </a:r>
            <a:r>
              <a:rPr lang="en" sz="2900" dirty="0">
                <a:ea typeface="Montserrat"/>
                <a:sym typeface="Montserrat"/>
              </a:rPr>
              <a:t>! </a:t>
            </a:r>
            <a:endParaRPr lang="en-US" sz="2900" dirty="0">
              <a:solidFill>
                <a:srgbClr val="434343"/>
              </a:solidFill>
              <a:latin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Een </a:t>
            </a:r>
            <a:r>
              <a:rPr lang="en" sz="2900" dirty="0" err="1">
                <a:ea typeface="Montserrat"/>
                <a:sym typeface="Montserrat"/>
              </a:rPr>
              <a:t>eenvoudig</a:t>
            </a:r>
            <a:r>
              <a:rPr lang="en" sz="2900" dirty="0">
                <a:ea typeface="Montserrat"/>
                <a:sym typeface="Montserrat"/>
              </a:rPr>
              <a:t> e-</a:t>
            </a:r>
            <a:r>
              <a:rPr lang="en" sz="2900" dirty="0" err="1">
                <a:ea typeface="Montserrat"/>
                <a:sym typeface="Montserrat"/>
              </a:rPr>
              <a:t>mailformaat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kan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bijvoorbeeld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zijn</a:t>
            </a:r>
            <a:r>
              <a:rPr lang="en" sz="2900" dirty="0">
                <a:ea typeface="Montserrat"/>
                <a:sym typeface="Montserrat"/>
              </a:rPr>
              <a:t>: </a:t>
            </a:r>
            <a:endParaRPr lang="en" dirty="0"/>
          </a:p>
          <a:p>
            <a:pPr>
              <a:lnSpc>
                <a:spcPct val="114999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</a:t>
            </a:r>
            <a:r>
              <a:rPr lang="en" sz="2900" dirty="0">
                <a:ea typeface="Montserrat"/>
                <a:sym typeface="Montserrat"/>
                <a:hlinkClick r:id="rId3"/>
              </a:rPr>
              <a:t>gebruiker@email.com</a:t>
            </a:r>
            <a:r>
              <a:rPr lang="en" sz="2900" dirty="0">
                <a:ea typeface="Montserrat"/>
                <a:sym typeface="Montserrat"/>
              </a:rPr>
              <a:t> </a:t>
            </a:r>
            <a:endParaRPr lang="en"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We </a:t>
            </a:r>
            <a:r>
              <a:rPr lang="en" sz="2900" dirty="0" err="1">
                <a:ea typeface="Montserrat"/>
                <a:sym typeface="Montserrat"/>
              </a:rPr>
              <a:t>weten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we in </a:t>
            </a:r>
            <a:r>
              <a:rPr lang="en" sz="2900" dirty="0" err="1">
                <a:ea typeface="Montserrat"/>
                <a:sym typeface="Montserrat"/>
              </a:rPr>
              <a:t>dit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geval</a:t>
            </a:r>
            <a:r>
              <a:rPr lang="en" sz="2900" dirty="0">
                <a:ea typeface="Montserrat"/>
                <a:sym typeface="Montserrat"/>
              </a:rPr>
              <a:t> op </a:t>
            </a:r>
            <a:r>
              <a:rPr lang="en" sz="2900" dirty="0" err="1">
                <a:ea typeface="Montserrat"/>
                <a:sym typeface="Montserrat"/>
              </a:rPr>
              <a:t>zoek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zijn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patroon "</a:t>
            </a:r>
            <a:r>
              <a:rPr lang="en" sz="2900" dirty="0" err="1">
                <a:ea typeface="Montserrat"/>
                <a:sym typeface="Montserrat"/>
              </a:rPr>
              <a:t>tekst</a:t>
            </a:r>
            <a:r>
              <a:rPr lang="en" sz="2900" dirty="0">
                <a:ea typeface="Montserrat"/>
                <a:sym typeface="Montserrat"/>
              </a:rPr>
              <a:t>" + "@" + "</a:t>
            </a:r>
            <a:r>
              <a:rPr lang="en" sz="2900" dirty="0" err="1">
                <a:ea typeface="Montserrat"/>
                <a:sym typeface="Montserrat"/>
              </a:rPr>
              <a:t>tekst</a:t>
            </a:r>
            <a:r>
              <a:rPr lang="en" sz="2900" dirty="0">
                <a:ea typeface="Montserrat"/>
                <a:sym typeface="Montserrat"/>
              </a:rPr>
              <a:t>" + ".com" </a:t>
            </a:r>
            <a:endParaRPr lang="en" dirty="0"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 lang="en"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692700" y="1398812"/>
            <a:ext cx="8684100" cy="4027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</a:pPr>
            <a:r>
              <a:rPr lang="en" sz="2900" dirty="0" err="1">
                <a:ea typeface="Montserrat"/>
                <a:sym typeface="Montserrat"/>
              </a:rPr>
              <a:t>Reguliere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expressies</a:t>
            </a:r>
            <a:r>
              <a:rPr lang="en" sz="2900" dirty="0">
                <a:ea typeface="Montserrat"/>
                <a:sym typeface="Montserrat"/>
              </a:rPr>
              <a:t> (regex) </a:t>
            </a:r>
            <a:r>
              <a:rPr lang="en" sz="2900" dirty="0" err="1">
                <a:ea typeface="Montserrat"/>
                <a:sym typeface="Montserrat"/>
              </a:rPr>
              <a:t>stellen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ons</a:t>
            </a:r>
            <a:r>
              <a:rPr lang="en" sz="2900" dirty="0">
                <a:ea typeface="Montserrat"/>
                <a:sym typeface="Montserrat"/>
              </a:rPr>
              <a:t> in </a:t>
            </a:r>
            <a:r>
              <a:rPr lang="en" sz="2900" dirty="0" err="1">
                <a:ea typeface="Montserrat"/>
                <a:sym typeface="Montserrat"/>
              </a:rPr>
              <a:t>staat</a:t>
            </a:r>
            <a:r>
              <a:rPr lang="en" sz="2900" dirty="0">
                <a:ea typeface="Montserrat"/>
                <a:sym typeface="Montserrat"/>
              </a:rPr>
              <a:t> om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zoeken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algemene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patronen</a:t>
            </a:r>
            <a:r>
              <a:rPr lang="en" sz="2900" dirty="0">
                <a:ea typeface="Montserrat"/>
                <a:sym typeface="Montserrat"/>
              </a:rPr>
              <a:t> in </a:t>
            </a:r>
            <a:r>
              <a:rPr lang="en" sz="2900" dirty="0" err="1">
                <a:ea typeface="Montserrat"/>
                <a:sym typeface="Montserrat"/>
              </a:rPr>
              <a:t>tekstgegevens</a:t>
            </a:r>
            <a:r>
              <a:rPr lang="en" sz="2900" dirty="0">
                <a:ea typeface="Montserrat"/>
                <a:sym typeface="Montserrat"/>
              </a:rPr>
              <a:t>!</a:t>
            </a:r>
            <a:endParaRPr lang="en-US" sz="2900" dirty="0"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</a:pPr>
            <a:r>
              <a:rPr lang="en" sz="2900" dirty="0" err="1">
                <a:solidFill>
                  <a:srgbClr val="434343"/>
                </a:solidFill>
                <a:latin typeface="Montserrat"/>
                <a:sym typeface="Montserrat"/>
              </a:rPr>
              <a:t>Bijvoorbeeld</a:t>
            </a:r>
            <a:r>
              <a:rPr lang="en" sz="2900" dirty="0">
                <a:solidFill>
                  <a:srgbClr val="434343"/>
                </a:solidFill>
                <a:latin typeface="Montserrat"/>
                <a:sym typeface="Montserrat"/>
              </a:rPr>
              <a:t>, </a:t>
            </a:r>
            <a:r>
              <a:rPr lang="en" sz="2900" dirty="0" err="1">
                <a:solidFill>
                  <a:srgbClr val="434343"/>
                </a:solidFill>
                <a:latin typeface="Montserrat"/>
                <a:sym typeface="Montserrat"/>
              </a:rPr>
              <a:t>een</a:t>
            </a:r>
            <a:r>
              <a:rPr lang="en" sz="2900" dirty="0">
                <a:solidFill>
                  <a:srgbClr val="434343"/>
                </a:solidFill>
                <a:latin typeface="Montserrat"/>
                <a:sym typeface="Montserrat"/>
              </a:rPr>
              <a:t> </a:t>
            </a:r>
            <a:r>
              <a:rPr lang="en" sz="2900" dirty="0" err="1">
                <a:solidFill>
                  <a:srgbClr val="434343"/>
                </a:solidFill>
                <a:latin typeface="Montserrat"/>
                <a:sym typeface="Montserrat"/>
              </a:rPr>
              <a:t>simpele</a:t>
            </a:r>
            <a:r>
              <a:rPr lang="en" sz="2900" dirty="0">
                <a:solidFill>
                  <a:srgbClr val="434343"/>
                </a:solidFill>
                <a:latin typeface="Montserrat"/>
                <a:sym typeface="Montserrat"/>
              </a:rPr>
              <a:t> format </a:t>
            </a:r>
            <a:r>
              <a:rPr lang="en" sz="2900" dirty="0" err="1">
                <a:solidFill>
                  <a:srgbClr val="434343"/>
                </a:solidFill>
                <a:latin typeface="Montserrat"/>
                <a:sym typeface="Montserrat"/>
              </a:rPr>
              <a:t>kan</a:t>
            </a:r>
            <a:r>
              <a:rPr lang="en" sz="2900" dirty="0">
                <a:solidFill>
                  <a:srgbClr val="434343"/>
                </a:solidFill>
                <a:latin typeface="Montserrat"/>
                <a:sym typeface="Montserrat"/>
              </a:rPr>
              <a:t> </a:t>
            </a:r>
            <a:r>
              <a:rPr lang="en" sz="2900" dirty="0" err="1">
                <a:solidFill>
                  <a:srgbClr val="434343"/>
                </a:solidFill>
                <a:latin typeface="Montserrat"/>
                <a:sym typeface="Montserrat"/>
              </a:rPr>
              <a:t>zoals</a:t>
            </a:r>
            <a:r>
              <a:rPr lang="en" sz="2900" dirty="0">
                <a:solidFill>
                  <a:srgbClr val="434343"/>
                </a:solidFill>
                <a:latin typeface="Montserrat"/>
                <a:sym typeface="Montserrat"/>
              </a:rPr>
              <a:t> de </a:t>
            </a:r>
            <a:r>
              <a:rPr lang="en" sz="2900" dirty="0" err="1">
                <a:solidFill>
                  <a:srgbClr val="434343"/>
                </a:solidFill>
                <a:latin typeface="Montserrat"/>
                <a:sym typeface="Montserrat"/>
              </a:rPr>
              <a:t>volgende</a:t>
            </a:r>
            <a:r>
              <a:rPr lang="en" sz="2900" dirty="0">
                <a:solidFill>
                  <a:srgbClr val="434343"/>
                </a:solidFill>
                <a:latin typeface="Montserrat"/>
                <a:sym typeface="Montserrat"/>
              </a:rPr>
              <a:t> </a:t>
            </a:r>
            <a:r>
              <a:rPr lang="en" sz="2900" dirty="0" err="1">
                <a:solidFill>
                  <a:srgbClr val="434343"/>
                </a:solidFill>
                <a:latin typeface="Montserrat"/>
                <a:sym typeface="Montserrat"/>
              </a:rPr>
              <a:t>zijn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sym typeface="Montserrat"/>
              </a:rPr>
              <a:t>:</a:t>
            </a:r>
            <a:endParaRPr sz="2900" dirty="0">
              <a:solidFill>
                <a:srgbClr val="434343"/>
              </a:solidFill>
              <a:latin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A61C00"/>
                </a:solidFill>
                <a:latin typeface="Montserrat"/>
                <a:ea typeface="Montserrat"/>
                <a:sym typeface="Montserrat"/>
              </a:rPr>
              <a:t>user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sym typeface="Montserrat"/>
              </a:rPr>
              <a:t>@</a:t>
            </a:r>
            <a:r>
              <a:rPr lang="en" sz="2900" b="1" dirty="0">
                <a:solidFill>
                  <a:srgbClr val="A61C00"/>
                </a:solidFill>
                <a:latin typeface="Montserrat"/>
                <a:ea typeface="Montserrat"/>
                <a:sym typeface="Montserrat"/>
              </a:rPr>
              <a:t>email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sym typeface="Montserrat"/>
              </a:rPr>
              <a:t>.com</a:t>
            </a:r>
            <a:endParaRPr sz="2900" dirty="0">
              <a:solidFill>
                <a:srgbClr val="434343"/>
              </a:solidFill>
              <a:latin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We </a:t>
            </a:r>
            <a:r>
              <a:rPr lang="en" sz="2900" dirty="0" err="1">
                <a:ea typeface="Montserrat"/>
                <a:sym typeface="Montserrat"/>
              </a:rPr>
              <a:t>weten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we in </a:t>
            </a:r>
            <a:r>
              <a:rPr lang="en" sz="2900" dirty="0" err="1">
                <a:ea typeface="Montserrat"/>
                <a:sym typeface="Montserrat"/>
              </a:rPr>
              <a:t>dit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geval</a:t>
            </a:r>
            <a:r>
              <a:rPr lang="en" sz="2900" dirty="0">
                <a:ea typeface="Montserrat"/>
                <a:sym typeface="Montserrat"/>
              </a:rPr>
              <a:t> op </a:t>
            </a:r>
            <a:r>
              <a:rPr lang="en" sz="2900" dirty="0" err="1">
                <a:ea typeface="Montserrat"/>
                <a:sym typeface="Montserrat"/>
              </a:rPr>
              <a:t>zoek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zijn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patroon </a:t>
            </a:r>
            <a:r>
              <a:rPr lang="en" sz="2900" b="1" dirty="0">
                <a:solidFill>
                  <a:srgbClr val="A61C00"/>
                </a:solidFill>
                <a:latin typeface="Montserrat"/>
                <a:sym typeface="Montserrat"/>
              </a:rPr>
              <a:t>"</a:t>
            </a:r>
            <a:r>
              <a:rPr lang="en" sz="2900" b="1" dirty="0" err="1">
                <a:solidFill>
                  <a:srgbClr val="A61C00"/>
                </a:solidFill>
                <a:latin typeface="Montserrat"/>
                <a:sym typeface="Montserrat"/>
              </a:rPr>
              <a:t>tekst</a:t>
            </a:r>
            <a:r>
              <a:rPr lang="en" sz="2900" b="1" dirty="0">
                <a:solidFill>
                  <a:srgbClr val="A61C00"/>
                </a:solidFill>
                <a:latin typeface="Montserrat"/>
                <a:sym typeface="Montserrat"/>
              </a:rPr>
              <a:t>" </a:t>
            </a:r>
            <a:r>
              <a:rPr lang="en" sz="2900" dirty="0">
                <a:ea typeface="Montserrat"/>
                <a:sym typeface="Montserrat"/>
              </a:rPr>
              <a:t>+ "@" + </a:t>
            </a:r>
            <a:r>
              <a:rPr lang="en" sz="2900" b="1" dirty="0">
                <a:solidFill>
                  <a:srgbClr val="A61C00"/>
                </a:solidFill>
                <a:latin typeface="Montserrat"/>
                <a:sym typeface="Montserrat"/>
              </a:rPr>
              <a:t>"</a:t>
            </a:r>
            <a:r>
              <a:rPr lang="en" sz="2900" b="1" dirty="0" err="1">
                <a:solidFill>
                  <a:srgbClr val="A61C00"/>
                </a:solidFill>
                <a:latin typeface="Montserrat"/>
                <a:sym typeface="Montserrat"/>
              </a:rPr>
              <a:t>tekst</a:t>
            </a:r>
            <a:r>
              <a:rPr lang="en" sz="2900" b="1" dirty="0">
                <a:solidFill>
                  <a:srgbClr val="A61C00"/>
                </a:solidFill>
                <a:latin typeface="Montserrat"/>
                <a:sym typeface="Montserrat"/>
              </a:rPr>
              <a:t>"</a:t>
            </a:r>
            <a:r>
              <a:rPr lang="en" sz="2900" dirty="0">
                <a:ea typeface="Montserrat"/>
                <a:sym typeface="Montserrat"/>
              </a:rPr>
              <a:t> + ".com" </a:t>
            </a:r>
            <a:endParaRPr lang="en" sz="2900" dirty="0">
              <a:solidFill>
                <a:srgbClr val="434343"/>
              </a:solidFill>
              <a:ea typeface="Montserrat"/>
              <a:sym typeface="Montserrat"/>
            </a:endParaRPr>
          </a:p>
          <a:p>
            <a:pPr marL="114300" indent="0">
              <a:lnSpc>
                <a:spcPct val="114999"/>
              </a:lnSpc>
              <a:buClr>
                <a:srgbClr val="434343"/>
              </a:buClr>
              <a:buSzPts val="2900"/>
              <a:buNone/>
            </a:pPr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692700" y="847019"/>
            <a:ext cx="8684100" cy="4786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Met </a:t>
            </a:r>
            <a:r>
              <a:rPr lang="en" sz="2900" dirty="0" err="1">
                <a:ea typeface="Montserrat"/>
                <a:sym typeface="Montserrat"/>
              </a:rPr>
              <a:t>reguliere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expressies</a:t>
            </a:r>
            <a:r>
              <a:rPr lang="en" sz="2900" dirty="0">
                <a:ea typeface="Montserrat"/>
                <a:sym typeface="Montserrat"/>
              </a:rPr>
              <a:t> (regex) </a:t>
            </a:r>
            <a:r>
              <a:rPr lang="en" sz="2900" dirty="0" err="1">
                <a:ea typeface="Montserrat"/>
                <a:sym typeface="Montserrat"/>
              </a:rPr>
              <a:t>kunnen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zoeken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algemene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patronen</a:t>
            </a:r>
            <a:r>
              <a:rPr lang="en" sz="2900" dirty="0">
                <a:ea typeface="Montserrat"/>
                <a:sym typeface="Montserrat"/>
              </a:rPr>
              <a:t> in </a:t>
            </a:r>
            <a:r>
              <a:rPr lang="en" sz="2900" dirty="0" err="1">
                <a:ea typeface="Montserrat"/>
                <a:sym typeface="Montserrat"/>
              </a:rPr>
              <a:t>tekstgegevens</a:t>
            </a:r>
            <a:r>
              <a:rPr lang="en" sz="2900" dirty="0">
                <a:ea typeface="Montserrat"/>
                <a:sym typeface="Montserrat"/>
              </a:rPr>
              <a:t>! </a:t>
            </a:r>
            <a:endParaRPr lang="en-US" sz="2900" dirty="0">
              <a:solidFill>
                <a:srgbClr val="434343"/>
              </a:solidFill>
              <a:latin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Een </a:t>
            </a:r>
            <a:r>
              <a:rPr lang="en" sz="2900" dirty="0" err="1">
                <a:ea typeface="Montserrat"/>
                <a:sym typeface="Montserrat"/>
              </a:rPr>
              <a:t>eenvoudig</a:t>
            </a:r>
            <a:r>
              <a:rPr lang="en" sz="2900" dirty="0">
                <a:ea typeface="Montserrat"/>
                <a:sym typeface="Montserrat"/>
              </a:rPr>
              <a:t> e-</a:t>
            </a:r>
            <a:r>
              <a:rPr lang="en" sz="2900" dirty="0" err="1">
                <a:ea typeface="Montserrat"/>
                <a:sym typeface="Montserrat"/>
              </a:rPr>
              <a:t>mailformaat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kan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bijvoorbeeld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zijn</a:t>
            </a:r>
            <a:r>
              <a:rPr lang="en" sz="2900" dirty="0">
                <a:ea typeface="Montserrat"/>
                <a:sym typeface="Montserrat"/>
              </a:rPr>
              <a:t>: </a:t>
            </a:r>
            <a:endParaRPr lang="en" dirty="0"/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gebruiker</a:t>
            </a:r>
            <a:r>
              <a:rPr lang="en" sz="2900" dirty="0">
                <a:solidFill>
                  <a:schemeClr val="accent5"/>
                </a:solidFill>
                <a:ea typeface="Montserrat"/>
                <a:sym typeface="Montserrat"/>
              </a:rPr>
              <a:t>@</a:t>
            </a:r>
            <a:r>
              <a:rPr lang="en" sz="2900" dirty="0">
                <a:ea typeface="Montserrat"/>
                <a:sym typeface="Montserrat"/>
              </a:rPr>
              <a:t>emai</a:t>
            </a:r>
            <a:r>
              <a:rPr lang="en" sz="2900" dirty="0">
                <a:solidFill>
                  <a:schemeClr val="accent5"/>
                </a:solidFill>
                <a:ea typeface="Montserrat"/>
                <a:sym typeface="Montserrat"/>
              </a:rPr>
              <a:t>l.com</a:t>
            </a:r>
            <a:r>
              <a:rPr lang="en" sz="2900" dirty="0">
                <a:ea typeface="Montserrat"/>
                <a:sym typeface="Montserrat"/>
              </a:rPr>
              <a:t> </a:t>
            </a:r>
            <a:endParaRPr lang="en"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We </a:t>
            </a:r>
            <a:r>
              <a:rPr lang="en" sz="2900" dirty="0" err="1">
                <a:ea typeface="Montserrat"/>
                <a:sym typeface="Montserrat"/>
              </a:rPr>
              <a:t>weten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we in </a:t>
            </a:r>
            <a:r>
              <a:rPr lang="en" sz="2900" dirty="0" err="1">
                <a:ea typeface="Montserrat"/>
                <a:sym typeface="Montserrat"/>
              </a:rPr>
              <a:t>dit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geval</a:t>
            </a:r>
            <a:r>
              <a:rPr lang="en" sz="2900" dirty="0">
                <a:ea typeface="Montserrat"/>
                <a:sym typeface="Montserrat"/>
              </a:rPr>
              <a:t> op </a:t>
            </a:r>
            <a:r>
              <a:rPr lang="en" sz="2900" dirty="0" err="1">
                <a:ea typeface="Montserrat"/>
                <a:sym typeface="Montserrat"/>
              </a:rPr>
              <a:t>zoek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zijn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patroon "</a:t>
            </a:r>
            <a:r>
              <a:rPr lang="en" sz="2900" dirty="0" err="1">
                <a:ea typeface="Montserrat"/>
                <a:sym typeface="Montserrat"/>
              </a:rPr>
              <a:t>tekst</a:t>
            </a:r>
            <a:r>
              <a:rPr lang="en" sz="2900" dirty="0">
                <a:ea typeface="Montserrat"/>
                <a:sym typeface="Montserrat"/>
              </a:rPr>
              <a:t>" + "</a:t>
            </a:r>
            <a:r>
              <a:rPr lang="en" sz="2900" dirty="0">
                <a:solidFill>
                  <a:schemeClr val="accent5"/>
                </a:solidFill>
                <a:ea typeface="Montserrat"/>
                <a:sym typeface="Montserrat"/>
              </a:rPr>
              <a:t>@</a:t>
            </a:r>
            <a:r>
              <a:rPr lang="en" sz="2900" dirty="0">
                <a:ea typeface="Montserrat"/>
                <a:sym typeface="Montserrat"/>
              </a:rPr>
              <a:t>" + "</a:t>
            </a:r>
            <a:r>
              <a:rPr lang="en" sz="2900" dirty="0" err="1">
                <a:ea typeface="Montserrat"/>
                <a:sym typeface="Montserrat"/>
              </a:rPr>
              <a:t>tekst</a:t>
            </a:r>
            <a:r>
              <a:rPr lang="en" sz="2900" dirty="0">
                <a:ea typeface="Montserrat"/>
                <a:sym typeface="Montserrat"/>
              </a:rPr>
              <a:t>" + "</a:t>
            </a:r>
            <a:r>
              <a:rPr lang="en" sz="2900" dirty="0">
                <a:solidFill>
                  <a:schemeClr val="accent5"/>
                </a:solidFill>
                <a:ea typeface="Montserrat"/>
                <a:sym typeface="Montserrat"/>
              </a:rPr>
              <a:t>.com</a:t>
            </a:r>
            <a:r>
              <a:rPr lang="en" sz="2900" dirty="0">
                <a:ea typeface="Montserrat"/>
                <a:sym typeface="Montserrat"/>
              </a:rPr>
              <a:t>" </a:t>
            </a:r>
            <a:endParaRPr lang="en"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 lang="en"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/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endParaRPr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692700" y="1428372"/>
            <a:ext cx="8684100" cy="3997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Met de </a:t>
            </a:r>
            <a:r>
              <a:rPr lang="en" sz="2900" b="1" u="sng" dirty="0">
                <a:ea typeface="Montserrat"/>
                <a:sym typeface="Montserrat"/>
              </a:rPr>
              <a:t>re</a:t>
            </a:r>
            <a:r>
              <a:rPr lang="en" sz="2900" dirty="0">
                <a:ea typeface="Montserrat"/>
                <a:sym typeface="Montserrat"/>
              </a:rPr>
              <a:t>-</a:t>
            </a:r>
            <a:r>
              <a:rPr lang="en" sz="2900" dirty="0" err="1">
                <a:ea typeface="Montserrat"/>
                <a:sym typeface="Montserrat"/>
              </a:rPr>
              <a:t>bibliotheek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kunnen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gespecialiseerde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patroonreeksen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maken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vervolgens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zoeken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overeenkomsten</a:t>
            </a:r>
            <a:r>
              <a:rPr lang="en" sz="2900" dirty="0">
                <a:ea typeface="Montserrat"/>
                <a:sym typeface="Montserrat"/>
              </a:rPr>
              <a:t> in </a:t>
            </a:r>
            <a:r>
              <a:rPr lang="en" sz="2900" dirty="0" err="1">
                <a:ea typeface="Montserrat"/>
                <a:sym typeface="Montserrat"/>
              </a:rPr>
              <a:t>tekst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-US" sz="2900" dirty="0">
              <a:solidFill>
                <a:srgbClr val="434343"/>
              </a:solidFill>
              <a:latin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De </a:t>
            </a:r>
            <a:r>
              <a:rPr lang="en" sz="2900" dirty="0" err="1">
                <a:ea typeface="Montserrat"/>
                <a:sym typeface="Montserrat"/>
              </a:rPr>
              <a:t>belangrijkste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vaardigheden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regex </a:t>
            </a:r>
            <a:r>
              <a:rPr lang="en" sz="2900" dirty="0" err="1">
                <a:ea typeface="Montserrat"/>
                <a:sym typeface="Montserrat"/>
              </a:rPr>
              <a:t>zijn</a:t>
            </a:r>
            <a:r>
              <a:rPr lang="en" sz="2900" dirty="0">
                <a:ea typeface="Montserrat"/>
                <a:sym typeface="Montserrat"/>
              </a:rPr>
              <a:t> het </a:t>
            </a:r>
            <a:r>
              <a:rPr lang="en" sz="2900" dirty="0" err="1">
                <a:ea typeface="Montserrat"/>
                <a:sym typeface="Montserrat"/>
              </a:rPr>
              <a:t>begrijpen</a:t>
            </a:r>
            <a:r>
              <a:rPr lang="en" sz="2900" dirty="0">
                <a:ea typeface="Montserrat"/>
                <a:sym typeface="Montserrat"/>
              </a:rPr>
              <a:t> van de </a:t>
            </a:r>
            <a:r>
              <a:rPr lang="en" sz="2900" dirty="0" err="1">
                <a:ea typeface="Montserrat"/>
                <a:sym typeface="Montserrat"/>
              </a:rPr>
              <a:t>speciale</a:t>
            </a:r>
            <a:r>
              <a:rPr lang="en" sz="2900" dirty="0">
                <a:ea typeface="Montserrat"/>
                <a:sym typeface="Montserrat"/>
              </a:rPr>
              <a:t> syntaxis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deze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patroontekenreeksen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" dirty="0"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Advanced Python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Heb </a:t>
            </a:r>
            <a:r>
              <a:rPr lang="en" sz="2900" dirty="0" err="1">
                <a:ea typeface="Montserrat"/>
                <a:sym typeface="Montserrat"/>
              </a:rPr>
              <a:t>niet</a:t>
            </a:r>
            <a:r>
              <a:rPr lang="en" sz="2900" dirty="0">
                <a:ea typeface="Montserrat"/>
                <a:sym typeface="Montserrat"/>
              </a:rPr>
              <a:t> het </a:t>
            </a:r>
            <a:r>
              <a:rPr lang="en" sz="2900" dirty="0" err="1">
                <a:ea typeface="Montserrat"/>
                <a:sym typeface="Montserrat"/>
              </a:rPr>
              <a:t>gevoel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je </a:t>
            </a:r>
            <a:r>
              <a:rPr lang="en" sz="2900" dirty="0" err="1">
                <a:ea typeface="Montserrat"/>
                <a:sym typeface="Montserrat"/>
              </a:rPr>
              <a:t>deze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patronen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moet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onthouden</a:t>
            </a:r>
            <a:r>
              <a:rPr lang="en" sz="2900" dirty="0">
                <a:ea typeface="Montserrat"/>
                <a:sym typeface="Montserrat"/>
              </a:rPr>
              <a:t>! </a:t>
            </a:r>
            <a:r>
              <a:rPr lang="en" sz="2900" dirty="0" err="1">
                <a:ea typeface="Montserrat"/>
                <a:sym typeface="Montserrat"/>
              </a:rPr>
              <a:t>Concentreer</a:t>
            </a:r>
            <a:r>
              <a:rPr lang="en" sz="2900" dirty="0">
                <a:ea typeface="Montserrat"/>
                <a:sym typeface="Montserrat"/>
              </a:rPr>
              <a:t> u op het </a:t>
            </a:r>
            <a:r>
              <a:rPr lang="en" sz="2900" dirty="0" err="1">
                <a:ea typeface="Montserrat"/>
                <a:sym typeface="Montserrat"/>
              </a:rPr>
              <a:t>begrijpen</a:t>
            </a:r>
            <a:r>
              <a:rPr lang="en" sz="2900" dirty="0">
                <a:ea typeface="Montserrat"/>
                <a:sym typeface="Montserrat"/>
              </a:rPr>
              <a:t> hoe u de </a:t>
            </a:r>
            <a:r>
              <a:rPr lang="en" sz="2900" dirty="0" err="1">
                <a:ea typeface="Montserrat"/>
                <a:sym typeface="Montserrat"/>
              </a:rPr>
              <a:t>informatie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opzoeken</a:t>
            </a:r>
            <a:r>
              <a:rPr lang="en" sz="2900" dirty="0">
                <a:ea typeface="Montserrat"/>
                <a:sym typeface="Montserrat"/>
              </a:rPr>
              <a:t>.</a:t>
            </a:r>
            <a:endParaRPr lang="en-US" sz="2900" dirty="0"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sym typeface="Montserrat"/>
              </a:rPr>
              <a:t>(555)-555-5555</a:t>
            </a:r>
            <a:endParaRPr lang="en-US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lang="en-US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sym typeface="Montserrat"/>
              </a:rPr>
              <a:t>r”(\d\d\d)-\d\d\d-\d\d\d\d”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indent="0">
              <a:lnSpc>
                <a:spcPct val="100000"/>
              </a:lnSpc>
              <a:spcBef>
                <a:spcPts val="1600"/>
              </a:spcBef>
              <a:buNone/>
            </a:pP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Heb </a:t>
            </a:r>
            <a:r>
              <a:rPr lang="en" sz="2900" dirty="0" err="1">
                <a:ea typeface="Montserrat"/>
                <a:sym typeface="Montserrat"/>
              </a:rPr>
              <a:t>niet</a:t>
            </a:r>
            <a:r>
              <a:rPr lang="en" sz="2900" dirty="0">
                <a:ea typeface="Montserrat"/>
                <a:sym typeface="Montserrat"/>
              </a:rPr>
              <a:t> het </a:t>
            </a:r>
            <a:r>
              <a:rPr lang="en" sz="2900" dirty="0" err="1">
                <a:ea typeface="Montserrat"/>
                <a:sym typeface="Montserrat"/>
              </a:rPr>
              <a:t>gevoel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je </a:t>
            </a:r>
            <a:r>
              <a:rPr lang="en" sz="2900" dirty="0" err="1">
                <a:ea typeface="Montserrat"/>
                <a:sym typeface="Montserrat"/>
              </a:rPr>
              <a:t>deze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patronen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moet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onthouden</a:t>
            </a:r>
            <a:r>
              <a:rPr lang="en" sz="2900" dirty="0">
                <a:ea typeface="Montserrat"/>
                <a:sym typeface="Montserrat"/>
              </a:rPr>
              <a:t>! </a:t>
            </a:r>
            <a:r>
              <a:rPr lang="en" sz="2900" dirty="0" err="1">
                <a:ea typeface="Montserrat"/>
                <a:sym typeface="Montserrat"/>
              </a:rPr>
              <a:t>Concentreer</a:t>
            </a:r>
            <a:r>
              <a:rPr lang="en" sz="2900" dirty="0">
                <a:ea typeface="Montserrat"/>
                <a:sym typeface="Montserrat"/>
              </a:rPr>
              <a:t> u op het </a:t>
            </a:r>
            <a:r>
              <a:rPr lang="en" sz="2900" dirty="0" err="1">
                <a:ea typeface="Montserrat"/>
                <a:sym typeface="Montserrat"/>
              </a:rPr>
              <a:t>begrijpen</a:t>
            </a:r>
            <a:r>
              <a:rPr lang="en" sz="2900" dirty="0">
                <a:ea typeface="Montserrat"/>
                <a:sym typeface="Montserrat"/>
              </a:rPr>
              <a:t> hoe u de </a:t>
            </a:r>
            <a:r>
              <a:rPr lang="en" sz="2900" dirty="0" err="1">
                <a:ea typeface="Montserrat"/>
                <a:sym typeface="Montserrat"/>
              </a:rPr>
              <a:t>informatie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opzoeken</a:t>
            </a:r>
            <a:r>
              <a:rPr lang="en" sz="2900" dirty="0">
                <a:ea typeface="Montserrat"/>
                <a:sym typeface="Montserrat"/>
              </a:rPr>
              <a:t>.</a:t>
            </a:r>
            <a:endParaRPr sz="2900" dirty="0">
              <a:ea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(\d\d\d)-\d\d\d-\d\d\d\d</a:t>
            </a:r>
            <a:r>
              <a:rPr lang="en" sz="2900" b="1" dirty="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 b="1" dirty="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Heb </a:t>
            </a:r>
            <a:r>
              <a:rPr lang="en" sz="2900" dirty="0" err="1">
                <a:ea typeface="Montserrat"/>
                <a:sym typeface="Montserrat"/>
              </a:rPr>
              <a:t>niet</a:t>
            </a:r>
            <a:r>
              <a:rPr lang="en" sz="2900" dirty="0">
                <a:ea typeface="Montserrat"/>
                <a:sym typeface="Montserrat"/>
              </a:rPr>
              <a:t> het gevoel dat je deze patronen moet onthouden! Concentreer u op het begrijpen hoe u de </a:t>
            </a:r>
            <a:r>
              <a:rPr lang="en" sz="2900" dirty="0" err="1">
                <a:ea typeface="Montserrat"/>
                <a:sym typeface="Montserrat"/>
              </a:rPr>
              <a:t>informatie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opzoeken</a:t>
            </a:r>
            <a:r>
              <a:rPr lang="en" sz="2900" dirty="0">
                <a:ea typeface="Montserrat"/>
                <a:sym typeface="Montserrat"/>
              </a:rPr>
              <a:t>.</a:t>
            </a:r>
            <a:endParaRPr lang="en-US" sz="2900" dirty="0">
              <a:ea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 b="1" dirty="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 b="1" dirty="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 b="1" dirty="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sz="2900"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</a:t>
            </a:r>
            <a:r>
              <a:rPr lang="en" sz="2900" b="1" dirty="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 b="1" dirty="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 b="1" dirty="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\d\d\d\d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Heb </a:t>
            </a:r>
            <a:r>
              <a:rPr lang="en" sz="2900" dirty="0" err="1">
                <a:ea typeface="Montserrat"/>
                <a:sym typeface="Montserrat"/>
              </a:rPr>
              <a:t>niet</a:t>
            </a:r>
            <a:r>
              <a:rPr lang="en" sz="2900" dirty="0">
                <a:ea typeface="Montserrat"/>
                <a:sym typeface="Montserrat"/>
              </a:rPr>
              <a:t> het </a:t>
            </a:r>
            <a:r>
              <a:rPr lang="en" sz="2900" dirty="0" err="1">
                <a:ea typeface="Montserrat"/>
                <a:sym typeface="Montserrat"/>
              </a:rPr>
              <a:t>gevoel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je </a:t>
            </a:r>
            <a:r>
              <a:rPr lang="en" sz="2900" dirty="0" err="1">
                <a:ea typeface="Montserrat"/>
                <a:sym typeface="Montserrat"/>
              </a:rPr>
              <a:t>deze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patronen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moet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onthouden</a:t>
            </a:r>
            <a:r>
              <a:rPr lang="en" sz="2900" dirty="0">
                <a:ea typeface="Montserrat"/>
                <a:sym typeface="Montserrat"/>
              </a:rPr>
              <a:t>! </a:t>
            </a:r>
            <a:r>
              <a:rPr lang="en" sz="2900" dirty="0" err="1">
                <a:ea typeface="Montserrat"/>
                <a:sym typeface="Montserrat"/>
              </a:rPr>
              <a:t>Concentreer</a:t>
            </a:r>
            <a:r>
              <a:rPr lang="en" sz="2900" dirty="0">
                <a:ea typeface="Montserrat"/>
                <a:sym typeface="Montserrat"/>
              </a:rPr>
              <a:t> u op het </a:t>
            </a:r>
            <a:r>
              <a:rPr lang="en" sz="2900" dirty="0" err="1">
                <a:ea typeface="Montserrat"/>
                <a:sym typeface="Montserrat"/>
              </a:rPr>
              <a:t>begrijpen</a:t>
            </a:r>
            <a:r>
              <a:rPr lang="en" sz="2900" dirty="0">
                <a:ea typeface="Montserrat"/>
                <a:sym typeface="Montserrat"/>
              </a:rPr>
              <a:t> hoe u de </a:t>
            </a:r>
            <a:r>
              <a:rPr lang="en" sz="2900" dirty="0" err="1">
                <a:ea typeface="Montserrat"/>
                <a:sym typeface="Montserrat"/>
              </a:rPr>
              <a:t>informatie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opzoeken</a:t>
            </a:r>
            <a:r>
              <a:rPr lang="en" sz="2900" dirty="0">
                <a:ea typeface="Montserrat"/>
                <a:sym typeface="Montserrat"/>
              </a:rPr>
              <a:t>.</a:t>
            </a:r>
            <a:endParaRPr sz="2900" dirty="0">
              <a:ea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lang="en" sz="29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\d\d\d\d”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Heb </a:t>
            </a:r>
            <a:r>
              <a:rPr lang="en" sz="2900" dirty="0" err="1">
                <a:ea typeface="Montserrat"/>
                <a:sym typeface="Montserrat"/>
              </a:rPr>
              <a:t>niet</a:t>
            </a:r>
            <a:r>
              <a:rPr lang="en" sz="2900" dirty="0">
                <a:ea typeface="Montserrat"/>
                <a:sym typeface="Montserrat"/>
              </a:rPr>
              <a:t> het </a:t>
            </a:r>
            <a:r>
              <a:rPr lang="en" sz="2900" dirty="0" err="1">
                <a:ea typeface="Montserrat"/>
                <a:sym typeface="Montserrat"/>
              </a:rPr>
              <a:t>gevoel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dat</a:t>
            </a:r>
            <a:r>
              <a:rPr lang="en" sz="2900" dirty="0">
                <a:ea typeface="Montserrat"/>
                <a:sym typeface="Montserrat"/>
              </a:rPr>
              <a:t> je </a:t>
            </a:r>
            <a:r>
              <a:rPr lang="en" sz="2900" dirty="0" err="1">
                <a:ea typeface="Montserrat"/>
                <a:sym typeface="Montserrat"/>
              </a:rPr>
              <a:t>deze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patronen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moet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onthouden</a:t>
            </a:r>
            <a:r>
              <a:rPr lang="en" sz="2900" dirty="0">
                <a:ea typeface="Montserrat"/>
                <a:sym typeface="Montserrat"/>
              </a:rPr>
              <a:t>! </a:t>
            </a:r>
            <a:r>
              <a:rPr lang="en" sz="2900" dirty="0" err="1">
                <a:ea typeface="Montserrat"/>
                <a:sym typeface="Montserrat"/>
              </a:rPr>
              <a:t>Concentreer</a:t>
            </a:r>
            <a:r>
              <a:rPr lang="en" sz="2900" dirty="0">
                <a:ea typeface="Montserrat"/>
                <a:sym typeface="Montserrat"/>
              </a:rPr>
              <a:t> u op het </a:t>
            </a:r>
            <a:r>
              <a:rPr lang="en" sz="2900" dirty="0" err="1">
                <a:ea typeface="Montserrat"/>
                <a:sym typeface="Montserrat"/>
              </a:rPr>
              <a:t>begrijpen</a:t>
            </a:r>
            <a:r>
              <a:rPr lang="en" sz="2900" dirty="0">
                <a:ea typeface="Montserrat"/>
                <a:sym typeface="Montserrat"/>
              </a:rPr>
              <a:t> hoe u de </a:t>
            </a:r>
            <a:r>
              <a:rPr lang="en" sz="2900" dirty="0" err="1">
                <a:ea typeface="Montserrat"/>
                <a:sym typeface="Montserrat"/>
              </a:rPr>
              <a:t>informatie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kunt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opzoeken</a:t>
            </a:r>
            <a:r>
              <a:rPr lang="en" sz="2900" dirty="0">
                <a:ea typeface="Montserrat"/>
                <a:sym typeface="Montserrat"/>
              </a:rPr>
              <a:t>.</a:t>
            </a:r>
            <a:endParaRPr sz="2900" dirty="0">
              <a:ea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r”(\d{3})-\d{3}-\d{4}”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indent="0">
              <a:lnSpc>
                <a:spcPct val="100000"/>
              </a:lnSpc>
              <a:spcBef>
                <a:spcPts val="1600"/>
              </a:spcBef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 err="1">
                <a:ea typeface="Montserrat"/>
                <a:sym typeface="Montserrat"/>
              </a:rPr>
              <a:t>Deze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serie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lezingen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zal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zich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eerst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richten</a:t>
            </a:r>
            <a:r>
              <a:rPr lang="en" sz="2900" dirty="0">
                <a:ea typeface="Montserrat"/>
                <a:sym typeface="Montserrat"/>
              </a:rPr>
              <a:t> op het </a:t>
            </a:r>
            <a:r>
              <a:rPr lang="en" sz="2900" dirty="0" err="1">
                <a:ea typeface="Montserrat"/>
                <a:sym typeface="Montserrat"/>
              </a:rPr>
              <a:t>gebruik</a:t>
            </a:r>
            <a:r>
              <a:rPr lang="en" sz="2900" dirty="0">
                <a:ea typeface="Montserrat"/>
                <a:sym typeface="Montserrat"/>
              </a:rPr>
              <a:t> van de </a:t>
            </a:r>
            <a:r>
              <a:rPr lang="en" sz="2900" b="1" u="sng" dirty="0">
                <a:ea typeface="Montserrat"/>
                <a:sym typeface="Montserrat"/>
              </a:rPr>
              <a:t>re</a:t>
            </a:r>
            <a:r>
              <a:rPr lang="en" sz="2900" dirty="0">
                <a:ea typeface="Montserrat"/>
                <a:sym typeface="Montserrat"/>
              </a:rPr>
              <a:t>-</a:t>
            </a:r>
            <a:r>
              <a:rPr lang="en" sz="2900" dirty="0" err="1">
                <a:ea typeface="Montserrat"/>
                <a:sym typeface="Montserrat"/>
              </a:rPr>
              <a:t>bibliotheek</a:t>
            </a:r>
            <a:r>
              <a:rPr lang="en" sz="2900" dirty="0">
                <a:ea typeface="Montserrat"/>
                <a:sym typeface="Montserrat"/>
              </a:rPr>
              <a:t> om </a:t>
            </a:r>
            <a:r>
              <a:rPr lang="en" sz="2900" dirty="0" err="1">
                <a:ea typeface="Montserrat"/>
                <a:sym typeface="Montserrat"/>
              </a:rPr>
              <a:t>patronen</a:t>
            </a:r>
            <a:r>
              <a:rPr lang="en" sz="2900" dirty="0">
                <a:ea typeface="Montserrat"/>
                <a:sym typeface="Montserrat"/>
              </a:rPr>
              <a:t> in </a:t>
            </a:r>
            <a:r>
              <a:rPr lang="en" sz="2900" dirty="0" err="1">
                <a:ea typeface="Montserrat"/>
                <a:sym typeface="Montserrat"/>
              </a:rPr>
              <a:t>tekst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zoeken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-US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/>
              <a:t> </a:t>
            </a:r>
            <a:r>
              <a:rPr lang="en" sz="2900" dirty="0">
                <a:ea typeface="Montserrat"/>
                <a:sym typeface="Montserrat"/>
              </a:rPr>
              <a:t>    </a:t>
            </a:r>
            <a:r>
              <a:rPr lang="en" sz="2900" dirty="0" err="1">
                <a:ea typeface="Montserrat"/>
                <a:sym typeface="Montserrat"/>
              </a:rPr>
              <a:t>Daarna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zullen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ons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concentreren</a:t>
            </a:r>
            <a:r>
              <a:rPr lang="en" sz="2900" dirty="0">
                <a:ea typeface="Montserrat"/>
                <a:sym typeface="Montserrat"/>
              </a:rPr>
              <a:t> op het </a:t>
            </a:r>
            <a:r>
              <a:rPr lang="en" sz="2900" dirty="0" err="1">
                <a:ea typeface="Montserrat"/>
                <a:sym typeface="Montserrat"/>
              </a:rPr>
              <a:t>begrijpen</a:t>
            </a:r>
            <a:r>
              <a:rPr lang="en" sz="2900" dirty="0">
                <a:ea typeface="Montserrat"/>
                <a:sym typeface="Montserrat"/>
              </a:rPr>
              <a:t> van de regex-</a:t>
            </a:r>
            <a:r>
              <a:rPr lang="en" sz="2900" dirty="0" err="1">
                <a:ea typeface="Montserrat"/>
                <a:sym typeface="Montserrat"/>
              </a:rPr>
              <a:t>syntaxiscodes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" dirty="0"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     Laten we </a:t>
            </a:r>
            <a:r>
              <a:rPr lang="en" sz="2900" dirty="0" err="1">
                <a:ea typeface="Montserrat"/>
                <a:sym typeface="Montserrat"/>
              </a:rPr>
              <a:t>beginnen</a:t>
            </a:r>
            <a:r>
              <a:rPr lang="en" sz="2900" dirty="0">
                <a:ea typeface="Montserrat"/>
                <a:sym typeface="Montserrat"/>
              </a:rPr>
              <a:t>!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Timing Your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 err="1">
                <a:ea typeface="Montserrat"/>
                <a:sym typeface="Montserrat"/>
              </a:rPr>
              <a:t>Naarmate</a:t>
            </a:r>
            <a:r>
              <a:rPr lang="en" sz="2900" dirty="0">
                <a:ea typeface="Montserrat"/>
                <a:sym typeface="Montserrat"/>
              </a:rPr>
              <a:t> je </a:t>
            </a:r>
            <a:r>
              <a:rPr lang="en" sz="2900" dirty="0" err="1">
                <a:ea typeface="Montserrat"/>
                <a:sym typeface="Montserrat"/>
              </a:rPr>
              <a:t>meer</a:t>
            </a:r>
            <a:r>
              <a:rPr lang="en" sz="2900" dirty="0">
                <a:ea typeface="Montserrat"/>
                <a:sym typeface="Montserrat"/>
              </a:rPr>
              <a:t> over Python </a:t>
            </a:r>
            <a:r>
              <a:rPr lang="en" sz="2900" dirty="0" err="1">
                <a:ea typeface="Montserrat"/>
                <a:sym typeface="Montserrat"/>
              </a:rPr>
              <a:t>leert</a:t>
            </a:r>
            <a:r>
              <a:rPr lang="en" sz="2900" dirty="0">
                <a:ea typeface="Montserrat"/>
                <a:sym typeface="Montserrat"/>
              </a:rPr>
              <a:t>, </a:t>
            </a:r>
            <a:r>
              <a:rPr lang="en" sz="2900" dirty="0" err="1">
                <a:ea typeface="Montserrat"/>
                <a:sym typeface="Montserrat"/>
              </a:rPr>
              <a:t>ontdek</a:t>
            </a:r>
            <a:r>
              <a:rPr lang="en" sz="2900" dirty="0">
                <a:ea typeface="Montserrat"/>
                <a:sym typeface="Montserrat"/>
              </a:rPr>
              <a:t> je </a:t>
            </a:r>
            <a:r>
              <a:rPr lang="en" sz="2900" dirty="0" err="1">
                <a:ea typeface="Montserrat"/>
                <a:sym typeface="Montserrat"/>
              </a:rPr>
              <a:t>meerdere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oplossingen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voor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enkele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taak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probeer</a:t>
            </a:r>
            <a:r>
              <a:rPr lang="en" sz="2900" dirty="0">
                <a:ea typeface="Montserrat"/>
                <a:sym typeface="Montserrat"/>
              </a:rPr>
              <a:t> je </a:t>
            </a:r>
            <a:r>
              <a:rPr lang="en" sz="2900" dirty="0" err="1">
                <a:ea typeface="Montserrat"/>
                <a:sym typeface="Montserrat"/>
              </a:rPr>
              <a:t>misschien</a:t>
            </a:r>
            <a:r>
              <a:rPr lang="en" sz="2900" dirty="0">
                <a:ea typeface="Montserrat"/>
                <a:sym typeface="Montserrat"/>
              </a:rPr>
              <a:t> de </a:t>
            </a:r>
            <a:r>
              <a:rPr lang="en" sz="2900" dirty="0" err="1">
                <a:ea typeface="Montserrat"/>
                <a:sym typeface="Montserrat"/>
              </a:rPr>
              <a:t>meest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efficiënte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aanpak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vinden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-US" sz="2900" dirty="0">
              <a:solidFill>
                <a:srgbClr val="434343"/>
              </a:solidFill>
              <a:latin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     Een </a:t>
            </a:r>
            <a:r>
              <a:rPr lang="en" sz="2900" dirty="0" err="1">
                <a:ea typeface="Montserrat"/>
                <a:sym typeface="Montserrat"/>
              </a:rPr>
              <a:t>gemakkelijke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manier</a:t>
            </a:r>
            <a:r>
              <a:rPr lang="en" sz="2900" dirty="0">
                <a:ea typeface="Montserrat"/>
                <a:sym typeface="Montserrat"/>
              </a:rPr>
              <a:t> om </a:t>
            </a:r>
            <a:r>
              <a:rPr lang="en" sz="2900" dirty="0" err="1">
                <a:ea typeface="Montserrat"/>
                <a:sym typeface="Montserrat"/>
              </a:rPr>
              <a:t>dit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doen</a:t>
            </a:r>
            <a:r>
              <a:rPr lang="en" sz="2900" dirty="0">
                <a:ea typeface="Montserrat"/>
                <a:sym typeface="Montserrat"/>
              </a:rPr>
              <a:t>, is door de </a:t>
            </a:r>
            <a:r>
              <a:rPr lang="en" sz="2900" dirty="0" err="1">
                <a:ea typeface="Montserrat"/>
                <a:sym typeface="Montserrat"/>
              </a:rPr>
              <a:t>prestaties</a:t>
            </a:r>
            <a:r>
              <a:rPr lang="en" sz="2900" dirty="0">
                <a:ea typeface="Montserrat"/>
                <a:sym typeface="Montserrat"/>
              </a:rPr>
              <a:t> van </a:t>
            </a:r>
            <a:r>
              <a:rPr lang="en" sz="2900" dirty="0" err="1">
                <a:ea typeface="Montserrat"/>
                <a:sym typeface="Montserrat"/>
              </a:rPr>
              <a:t>uw</a:t>
            </a:r>
            <a:r>
              <a:rPr lang="en" sz="2900" dirty="0">
                <a:ea typeface="Montserrat"/>
                <a:sym typeface="Montserrat"/>
              </a:rPr>
              <a:t> code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timen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>
            <a:spLocks noGrp="1"/>
          </p:cNvSpPr>
          <p:nvPr>
            <p:ph type="body" idx="1"/>
          </p:nvPr>
        </p:nvSpPr>
        <p:spPr>
          <a:xfrm>
            <a:off x="495762" y="2009725"/>
            <a:ext cx="8881038" cy="2529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We </a:t>
            </a:r>
            <a:r>
              <a:rPr lang="en" sz="2900" dirty="0" err="1">
                <a:ea typeface="Montserrat"/>
                <a:sym typeface="Montserrat"/>
              </a:rPr>
              <a:t>zullen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ons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concentreren</a:t>
            </a:r>
            <a:r>
              <a:rPr lang="en" sz="2900" dirty="0">
                <a:ea typeface="Montserrat"/>
                <a:sym typeface="Montserrat"/>
              </a:rPr>
              <a:t> op 3 </a:t>
            </a:r>
            <a:r>
              <a:rPr lang="en" sz="2900" dirty="0" err="1">
                <a:ea typeface="Montserrat"/>
                <a:sym typeface="Montserrat"/>
              </a:rPr>
              <a:t>manieren</a:t>
            </a:r>
            <a:r>
              <a:rPr lang="en" sz="2900" dirty="0">
                <a:ea typeface="Montserrat"/>
                <a:sym typeface="Montserrat"/>
              </a:rPr>
              <a:t> om </a:t>
            </a:r>
            <a:r>
              <a:rPr lang="en" sz="2900" dirty="0" err="1">
                <a:ea typeface="Montserrat"/>
                <a:sym typeface="Montserrat"/>
              </a:rPr>
              <a:t>dit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doen</a:t>
            </a:r>
            <a:r>
              <a:rPr lang="en" sz="2900" dirty="0">
                <a:ea typeface="Montserrat"/>
                <a:sym typeface="Montserrat"/>
              </a:rPr>
              <a:t>: </a:t>
            </a:r>
            <a:endParaRPr lang="en-US" sz="2900" dirty="0">
              <a:solidFill>
                <a:srgbClr val="434343"/>
              </a:solidFill>
              <a:latin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</a:t>
            </a:r>
            <a:r>
              <a:rPr lang="en" sz="2900" dirty="0" err="1">
                <a:ea typeface="Montserrat"/>
                <a:sym typeface="Montserrat"/>
              </a:rPr>
              <a:t>Eenvoudig</a:t>
            </a:r>
            <a:r>
              <a:rPr lang="en" sz="2900" dirty="0">
                <a:ea typeface="Montserrat"/>
                <a:sym typeface="Montserrat"/>
              </a:rPr>
              <a:t> de </a:t>
            </a:r>
            <a:r>
              <a:rPr lang="en" sz="2900" dirty="0" err="1">
                <a:ea typeface="Montserrat"/>
                <a:sym typeface="Montserrat"/>
              </a:rPr>
              <a:t>verstreken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tijd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bijhouden</a:t>
            </a:r>
            <a:r>
              <a:rPr lang="en" sz="2900" dirty="0">
                <a:ea typeface="Montserrat"/>
                <a:sym typeface="Montserrat"/>
              </a:rPr>
              <a:t> </a:t>
            </a:r>
            <a:endParaRPr lang="en" dirty="0"/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sym typeface="Montserrat"/>
              </a:rPr>
              <a:t>     De </a:t>
            </a:r>
            <a:r>
              <a:rPr lang="en" sz="2900" dirty="0" err="1">
                <a:sym typeface="Montserrat"/>
              </a:rPr>
              <a:t>timeit</a:t>
            </a:r>
            <a:r>
              <a:rPr lang="en" sz="2900" dirty="0">
                <a:sym typeface="Montserrat"/>
              </a:rPr>
              <a:t>-module </a:t>
            </a:r>
            <a:r>
              <a:rPr lang="en" sz="2900" dirty="0" err="1">
                <a:sym typeface="Montserrat"/>
              </a:rPr>
              <a:t>gebruiken</a:t>
            </a:r>
            <a:r>
              <a:rPr lang="en" sz="2900" dirty="0">
                <a:sym typeface="Montserrat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Python </a:t>
            </a:r>
            <a:r>
              <a:rPr lang="en" sz="2900" dirty="0" err="1">
                <a:ea typeface="Montserrat"/>
                <a:sym typeface="Montserrat"/>
              </a:rPr>
              <a:t>heeft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verschillende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ingebouwde</a:t>
            </a:r>
            <a:r>
              <a:rPr lang="en" sz="2900" dirty="0">
                <a:ea typeface="Montserrat"/>
                <a:sym typeface="Montserrat"/>
              </a:rPr>
              <a:t> modules die we </a:t>
            </a:r>
            <a:r>
              <a:rPr lang="en" sz="2900" dirty="0" err="1">
                <a:ea typeface="Montserrat"/>
                <a:sym typeface="Montserrat"/>
              </a:rPr>
              <a:t>nog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niet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volledig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hebben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onderzocht</a:t>
            </a:r>
            <a:r>
              <a:rPr lang="en" sz="2900" dirty="0">
                <a:ea typeface="Montserrat"/>
                <a:sym typeface="Montserrat"/>
              </a:rPr>
              <a:t>! 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In </a:t>
            </a:r>
            <a:r>
              <a:rPr lang="en" sz="2900" dirty="0" err="1">
                <a:ea typeface="Montserrat"/>
                <a:sym typeface="Montserrat"/>
              </a:rPr>
              <a:t>dit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gedeelte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gaan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dieper</a:t>
            </a:r>
            <a:r>
              <a:rPr lang="en" sz="2900" dirty="0">
                <a:ea typeface="Montserrat"/>
                <a:sym typeface="Montserrat"/>
              </a:rPr>
              <a:t> in op </a:t>
            </a:r>
            <a:r>
              <a:rPr lang="en" sz="2900" dirty="0" err="1">
                <a:ea typeface="Montserrat"/>
                <a:sym typeface="Montserrat"/>
              </a:rPr>
              <a:t>enkele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handige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ingebouwde</a:t>
            </a:r>
            <a:r>
              <a:rPr lang="en" sz="2900" dirty="0">
                <a:ea typeface="Montserrat"/>
                <a:sym typeface="Montserrat"/>
              </a:rPr>
              <a:t> modules, </a:t>
            </a:r>
            <a:r>
              <a:rPr lang="en" sz="2900" dirty="0" err="1">
                <a:ea typeface="Montserrat"/>
                <a:sym typeface="Montserrat"/>
              </a:rPr>
              <a:t>verkennen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hun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gebruiksscenario's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geven</a:t>
            </a:r>
            <a:r>
              <a:rPr lang="en" sz="2900" dirty="0">
                <a:ea typeface="Montserrat"/>
                <a:sym typeface="Montserrat"/>
              </a:rPr>
              <a:t> we je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puzzeloefening</a:t>
            </a:r>
            <a:r>
              <a:rPr lang="en" sz="2900" dirty="0">
                <a:ea typeface="Montserrat"/>
                <a:sym typeface="Montserrat"/>
              </a:rPr>
              <a:t> om op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lossen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Unzipping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Zipping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Advanced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Exercise Puzzle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13925" y="1290423"/>
            <a:ext cx="8684100" cy="4283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Modules </a:t>
            </a:r>
            <a:r>
              <a:rPr lang="en" sz="2900" dirty="0" err="1">
                <a:ea typeface="Montserrat"/>
                <a:sym typeface="Montserrat"/>
              </a:rPr>
              <a:t>gedekt</a:t>
            </a:r>
            <a:r>
              <a:rPr lang="en" sz="2900" dirty="0">
                <a:ea typeface="Montserrat"/>
                <a:sym typeface="Montserrat"/>
              </a:rPr>
              <a:t> </a:t>
            </a:r>
            <a:endParaRPr lang="en-US" sz="2900" dirty="0">
              <a:solidFill>
                <a:srgbClr val="434343"/>
              </a:solidFill>
              <a:latin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</a:t>
            </a:r>
            <a:r>
              <a:rPr lang="en" sz="2900" dirty="0" err="1">
                <a:ea typeface="Montserrat"/>
                <a:sym typeface="Montserrat"/>
              </a:rPr>
              <a:t>Collecties</a:t>
            </a:r>
            <a:r>
              <a:rPr lang="en" sz="2900" dirty="0">
                <a:ea typeface="Montserrat"/>
                <a:sym typeface="Montserrat"/>
              </a:rPr>
              <a:t> </a:t>
            </a:r>
            <a:endParaRPr dirty="0"/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OS module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Datetime </a:t>
            </a:r>
            <a:endParaRPr lang="en" dirty="0"/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</a:t>
            </a:r>
            <a:r>
              <a:rPr lang="en" sz="2900" dirty="0" err="1">
                <a:ea typeface="Montserrat"/>
                <a:sym typeface="Montserrat"/>
              </a:rPr>
              <a:t>Wiskunde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willekeurig</a:t>
            </a:r>
            <a:r>
              <a:rPr lang="en" sz="2900" dirty="0">
                <a:ea typeface="Montserrat"/>
                <a:sym typeface="Montserrat"/>
              </a:rPr>
              <a:t> (Math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Random)</a:t>
            </a:r>
            <a:endParaRPr dirty="0" err="1"/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Python Debugger </a:t>
            </a:r>
            <a:endParaRPr lang="en">
              <a:ea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</a:t>
            </a:r>
            <a:r>
              <a:rPr lang="en" sz="2900" dirty="0" err="1">
                <a:ea typeface="Montserrat"/>
                <a:sym typeface="Montserrat"/>
              </a:rPr>
              <a:t>Tijdig</a:t>
            </a:r>
            <a:r>
              <a:rPr lang="en" sz="2900" dirty="0">
                <a:ea typeface="Montserrat"/>
                <a:sym typeface="Montserrat"/>
              </a:rPr>
              <a:t> (Timer)</a:t>
            </a:r>
            <a:endParaRPr lang="en" dirty="0"/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sym typeface="Montserrat"/>
              </a:rPr>
              <a:t>     </a:t>
            </a:r>
            <a:r>
              <a:rPr lang="en" sz="2900" dirty="0" err="1">
                <a:sym typeface="Montserrat"/>
              </a:rPr>
              <a:t>Reguliere</a:t>
            </a:r>
            <a:r>
              <a:rPr lang="en" sz="2900" dirty="0">
                <a:sym typeface="Montserrat"/>
              </a:rPr>
              <a:t> </a:t>
            </a:r>
            <a:r>
              <a:rPr lang="en" sz="2900" dirty="0" err="1">
                <a:sym typeface="Montserrat"/>
              </a:rPr>
              <a:t>expressies</a:t>
            </a:r>
            <a:r>
              <a:rPr lang="en" sz="2900" dirty="0">
                <a:sym typeface="Montserrat"/>
              </a:rPr>
              <a:t> (RE)</a:t>
            </a:r>
            <a:endParaRPr dirty="0"/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     Modules </a:t>
            </a:r>
            <a:r>
              <a:rPr lang="en" sz="2900" dirty="0" err="1">
                <a:ea typeface="Montserrat"/>
                <a:sym typeface="Montserrat"/>
              </a:rPr>
              <a:t>uitpakken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inpakken</a:t>
            </a:r>
            <a:r>
              <a:rPr lang="en" sz="2900" dirty="0">
                <a:ea typeface="Montserrat"/>
                <a:sym typeface="Montserrat"/>
              </a:rPr>
              <a:t> (Zip/Unzip)</a:t>
            </a:r>
            <a:endParaRPr lang="en" dirty="0"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Collections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Shutil and OS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692700" y="369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Opening and Reading Files and Folders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515456" y="1369251"/>
            <a:ext cx="9009047" cy="4125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We </a:t>
            </a:r>
            <a:r>
              <a:rPr lang="en" sz="2900" dirty="0" err="1">
                <a:ea typeface="Montserrat"/>
                <a:sym typeface="Montserrat"/>
              </a:rPr>
              <a:t>weten</a:t>
            </a:r>
            <a:r>
              <a:rPr lang="en" sz="2900" dirty="0">
                <a:ea typeface="Montserrat"/>
                <a:sym typeface="Montserrat"/>
              </a:rPr>
              <a:t> al hoe we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afzonderlijk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bestand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moeten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openen</a:t>
            </a:r>
            <a:r>
              <a:rPr lang="en" sz="2900" dirty="0">
                <a:ea typeface="Montserrat"/>
                <a:sym typeface="Montserrat"/>
              </a:rPr>
              <a:t> met Python, maar we </a:t>
            </a:r>
            <a:r>
              <a:rPr lang="en" sz="2900" dirty="0" err="1">
                <a:ea typeface="Montserrat"/>
                <a:sym typeface="Montserrat"/>
              </a:rPr>
              <a:t>weten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nog</a:t>
            </a:r>
            <a:r>
              <a:rPr lang="en" sz="2900" dirty="0">
                <a:ea typeface="Montserrat"/>
                <a:sym typeface="Montserrat"/>
              </a:rPr>
              <a:t> steeds </a:t>
            </a:r>
            <a:r>
              <a:rPr lang="en" sz="2900" dirty="0" err="1">
                <a:ea typeface="Montserrat"/>
                <a:sym typeface="Montserrat"/>
              </a:rPr>
              <a:t>niet</a:t>
            </a:r>
            <a:r>
              <a:rPr lang="en" sz="2900" dirty="0">
                <a:ea typeface="Montserrat"/>
                <a:sym typeface="Montserrat"/>
              </a:rPr>
              <a:t> hoe we </a:t>
            </a:r>
            <a:r>
              <a:rPr lang="en" sz="2900" dirty="0" err="1">
                <a:ea typeface="Montserrat"/>
                <a:sym typeface="Montserrat"/>
              </a:rPr>
              <a:t>een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paar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dingen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moeten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doen</a:t>
            </a:r>
            <a:r>
              <a:rPr lang="en" sz="2900" dirty="0">
                <a:ea typeface="Montserrat"/>
                <a:sym typeface="Montserrat"/>
              </a:rPr>
              <a:t>: 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500" dirty="0">
                <a:ea typeface="Montserrat"/>
                <a:sym typeface="Montserrat"/>
              </a:rPr>
              <a:t>Wat </a:t>
            </a:r>
            <a:r>
              <a:rPr lang="en" sz="2500" dirty="0" err="1">
                <a:ea typeface="Montserrat"/>
                <a:sym typeface="Montserrat"/>
              </a:rPr>
              <a:t>als</a:t>
            </a:r>
            <a:r>
              <a:rPr lang="en" sz="2500" dirty="0">
                <a:ea typeface="Montserrat"/>
                <a:sym typeface="Montserrat"/>
              </a:rPr>
              <a:t> we elk </a:t>
            </a:r>
            <a:r>
              <a:rPr lang="en" sz="2500" dirty="0" err="1">
                <a:ea typeface="Montserrat"/>
                <a:sym typeface="Montserrat"/>
              </a:rPr>
              <a:t>bestand</a:t>
            </a:r>
            <a:r>
              <a:rPr lang="en" sz="2500" dirty="0">
                <a:ea typeface="Montserrat"/>
                <a:sym typeface="Montserrat"/>
              </a:rPr>
              <a:t> in </a:t>
            </a:r>
            <a:r>
              <a:rPr lang="en" sz="2500" dirty="0" err="1">
                <a:ea typeface="Montserrat"/>
                <a:sym typeface="Montserrat"/>
              </a:rPr>
              <a:t>een</a:t>
            </a:r>
            <a:r>
              <a:rPr lang="en" sz="2500" dirty="0">
                <a:ea typeface="Montserrat"/>
                <a:sym typeface="Montserrat"/>
              </a:rPr>
              <a:t> map </a:t>
            </a:r>
            <a:r>
              <a:rPr lang="en" sz="2500" dirty="0" err="1">
                <a:ea typeface="Montserrat"/>
                <a:sym typeface="Montserrat"/>
              </a:rPr>
              <a:t>moeten</a:t>
            </a:r>
            <a:r>
              <a:rPr lang="en" sz="2500" dirty="0">
                <a:ea typeface="Montserrat"/>
                <a:sym typeface="Montserrat"/>
              </a:rPr>
              <a:t> </a:t>
            </a:r>
            <a:r>
              <a:rPr lang="en" sz="2500" dirty="0" err="1">
                <a:ea typeface="Montserrat"/>
                <a:sym typeface="Montserrat"/>
              </a:rPr>
              <a:t>openen</a:t>
            </a:r>
            <a:r>
              <a:rPr lang="en" sz="2500" dirty="0">
                <a:ea typeface="Montserrat"/>
                <a:sym typeface="Montserrat"/>
              </a:rPr>
              <a:t>? </a:t>
            </a:r>
            <a:endParaRPr lang="en" dirty="0"/>
          </a:p>
          <a:p>
            <a:pPr lvl="1"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Wat </a:t>
            </a:r>
            <a:r>
              <a:rPr lang="en" sz="2900" dirty="0" err="1">
                <a:ea typeface="Montserrat"/>
                <a:sym typeface="Montserrat"/>
              </a:rPr>
              <a:t>als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daadwerkelijk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op </a:t>
            </a:r>
            <a:r>
              <a:rPr lang="en" sz="2900" dirty="0" err="1">
                <a:ea typeface="Montserrat"/>
                <a:sym typeface="Montserrat"/>
              </a:rPr>
              <a:t>onze</a:t>
            </a:r>
            <a:r>
              <a:rPr lang="en" sz="2900" dirty="0">
                <a:ea typeface="Montserrat"/>
                <a:sym typeface="Montserrat"/>
              </a:rPr>
              <a:t> computer </a:t>
            </a:r>
            <a:r>
              <a:rPr lang="en" sz="2900" dirty="0" err="1">
                <a:ea typeface="Montserrat"/>
                <a:sym typeface="Montserrat"/>
              </a:rPr>
              <a:t>willen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verplaatsen</a:t>
            </a:r>
            <a:r>
              <a:rPr lang="en" sz="2900" dirty="0">
                <a:ea typeface="Montserrat"/>
                <a:sym typeface="Montserrat"/>
              </a:rPr>
              <a:t>?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Clr>
                <a:srgbClr val="434343"/>
              </a:buClr>
              <a:buSzPts val="2900"/>
            </a:pPr>
            <a:r>
              <a:rPr lang="en" sz="2900" dirty="0">
                <a:ea typeface="Montserrat"/>
                <a:sym typeface="Montserrat"/>
              </a:rPr>
              <a:t>Met de OS-module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Shutil</a:t>
            </a:r>
            <a:r>
              <a:rPr lang="en" sz="2900" dirty="0">
                <a:ea typeface="Montserrat"/>
                <a:sym typeface="Montserrat"/>
              </a:rPr>
              <a:t> van Python </a:t>
            </a:r>
            <a:r>
              <a:rPr lang="en" sz="2900" dirty="0" err="1">
                <a:ea typeface="Montserrat"/>
                <a:sym typeface="Montserrat"/>
              </a:rPr>
              <a:t>kunnen</a:t>
            </a:r>
            <a:r>
              <a:rPr lang="en" sz="2900" dirty="0">
                <a:ea typeface="Montserrat"/>
                <a:sym typeface="Montserrat"/>
              </a:rPr>
              <a:t> we </a:t>
            </a:r>
            <a:r>
              <a:rPr lang="en" sz="2900" dirty="0" err="1">
                <a:ea typeface="Montserrat"/>
                <a:sym typeface="Montserrat"/>
              </a:rPr>
              <a:t>gemakkelijk</a:t>
            </a:r>
            <a:r>
              <a:rPr lang="en" sz="2900" dirty="0">
                <a:ea typeface="Montserrat"/>
                <a:sym typeface="Montserrat"/>
              </a:rPr>
              <a:t> door </a:t>
            </a:r>
            <a:r>
              <a:rPr lang="en" sz="2900" dirty="0" err="1">
                <a:ea typeface="Montserrat"/>
                <a:sym typeface="Montserrat"/>
              </a:rPr>
              <a:t>bestanden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mappen</a:t>
            </a:r>
            <a:r>
              <a:rPr lang="en" sz="2900" dirty="0">
                <a:ea typeface="Montserrat"/>
                <a:sym typeface="Montserrat"/>
              </a:rPr>
              <a:t> op de computer </a:t>
            </a:r>
            <a:r>
              <a:rPr lang="en" sz="2900" dirty="0" err="1">
                <a:ea typeface="Montserrat"/>
                <a:sym typeface="Montserrat"/>
              </a:rPr>
              <a:t>navigeren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en</a:t>
            </a:r>
            <a:r>
              <a:rPr lang="en" sz="2900" dirty="0">
                <a:ea typeface="Montserrat"/>
                <a:sym typeface="Montserrat"/>
              </a:rPr>
              <a:t> er </a:t>
            </a:r>
            <a:r>
              <a:rPr lang="en" sz="2900" dirty="0" err="1">
                <a:ea typeface="Montserrat"/>
                <a:sym typeface="Montserrat"/>
              </a:rPr>
              <a:t>vervolgens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acties</a:t>
            </a:r>
            <a:r>
              <a:rPr lang="en" sz="2900" dirty="0">
                <a:ea typeface="Montserrat"/>
                <a:sym typeface="Montserrat"/>
              </a:rPr>
              <a:t> op </a:t>
            </a:r>
            <a:r>
              <a:rPr lang="en" sz="2900" dirty="0" err="1">
                <a:ea typeface="Montserrat"/>
                <a:sym typeface="Montserrat"/>
              </a:rPr>
              <a:t>uitvoeren</a:t>
            </a:r>
            <a:r>
              <a:rPr lang="en" sz="2900" dirty="0">
                <a:ea typeface="Montserrat"/>
                <a:sym typeface="Montserrat"/>
              </a:rPr>
              <a:t>, </a:t>
            </a:r>
            <a:r>
              <a:rPr lang="en" sz="2900" dirty="0" err="1">
                <a:ea typeface="Montserrat"/>
                <a:sym typeface="Montserrat"/>
              </a:rPr>
              <a:t>zoals</a:t>
            </a:r>
            <a:r>
              <a:rPr lang="en" sz="2900" dirty="0">
                <a:ea typeface="Montserrat"/>
                <a:sym typeface="Montserrat"/>
              </a:rPr>
              <a:t> ze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verplaatsen</a:t>
            </a:r>
            <a:r>
              <a:rPr lang="en" sz="2900" dirty="0">
                <a:ea typeface="Montserrat"/>
                <a:sym typeface="Montserrat"/>
              </a:rPr>
              <a:t> of </a:t>
            </a:r>
            <a:r>
              <a:rPr lang="en" sz="2900" dirty="0" err="1">
                <a:ea typeface="Montserrat"/>
                <a:sym typeface="Montserrat"/>
              </a:rPr>
              <a:t>te</a:t>
            </a:r>
            <a:r>
              <a:rPr lang="en" sz="2900" dirty="0">
                <a:ea typeface="Montserrat"/>
                <a:sym typeface="Montserrat"/>
              </a:rPr>
              <a:t> </a:t>
            </a:r>
            <a:r>
              <a:rPr lang="en" sz="2900" dirty="0" err="1">
                <a:ea typeface="Montserrat"/>
                <a:sym typeface="Montserrat"/>
              </a:rPr>
              <a:t>verwijderen</a:t>
            </a:r>
            <a:r>
              <a:rPr lang="en" sz="2900" dirty="0">
                <a:ea typeface="Montserrat"/>
                <a:sym typeface="Montserrat"/>
              </a:rPr>
              <a:t>. </a:t>
            </a:r>
            <a:endParaRPr lang="en-US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14999"/>
              </a:lnSpc>
              <a:buClr>
                <a:srgbClr val="434343"/>
              </a:buClr>
              <a:buSzPts val="2900"/>
              <a:buFont typeface="Arial"/>
              <a:buChar char="●"/>
            </a:pPr>
            <a:endParaRPr/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ea typeface="Montserrat"/>
                <a:sym typeface="Montserrat"/>
              </a:rPr>
              <a:t>     Laten we </a:t>
            </a:r>
            <a:r>
              <a:rPr lang="en" sz="2900" dirty="0" err="1">
                <a:ea typeface="Montserrat"/>
                <a:sym typeface="Montserrat"/>
              </a:rPr>
              <a:t>beginnen</a:t>
            </a:r>
            <a:r>
              <a:rPr lang="en" sz="2900" dirty="0">
                <a:ea typeface="Montserrat"/>
                <a:sym typeface="Montserrat"/>
              </a:rPr>
              <a:t>!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ctrTitle"/>
          </p:nvPr>
        </p:nvSpPr>
        <p:spPr>
          <a:xfrm>
            <a:off x="692708" y="1601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Datetime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EDA5DB-4E20-4F3D-9FA4-85DB31D362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042051-DC1F-4D6E-A226-65F8BA015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ce6d0c-2df1-41ae-b231-b2281c3c5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41169F-1CFA-4751-BE2E-E7FF48A47B2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865</Words>
  <Application>Microsoft Office PowerPoint</Application>
  <PresentationFormat>A4 Paper (210x297 mm)</PresentationFormat>
  <Paragraphs>91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Simple Light</vt:lpstr>
      <vt:lpstr>1_Office Theme</vt:lpstr>
      <vt:lpstr>Office Theme</vt:lpstr>
      <vt:lpstr>Python Adv (Geavenceerd)</vt:lpstr>
      <vt:lpstr>Advanced Python Modules</vt:lpstr>
      <vt:lpstr>PowerPoint Presentation</vt:lpstr>
      <vt:lpstr>PowerPoint Presentation</vt:lpstr>
      <vt:lpstr>Collections Module</vt:lpstr>
      <vt:lpstr>Shutil and OS Modules</vt:lpstr>
      <vt:lpstr>PowerPoint Presentation</vt:lpstr>
      <vt:lpstr>PowerPoint Presentation</vt:lpstr>
      <vt:lpstr>Datetime Module</vt:lpstr>
      <vt:lpstr>Math and Random Modules</vt:lpstr>
      <vt:lpstr>Python Debugger</vt:lpstr>
      <vt:lpstr>PowerPoint Presentation</vt:lpstr>
      <vt:lpstr>Regular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Expressions</vt:lpstr>
      <vt:lpstr>Timing Your Code</vt:lpstr>
      <vt:lpstr>PowerPoint Presentation</vt:lpstr>
      <vt:lpstr>PowerPoint Presentation</vt:lpstr>
      <vt:lpstr>Unzipping and  Zipping Files</vt:lpstr>
      <vt:lpstr>Advanced Modules Exercise Puzzle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Modules</dc:title>
  <cp:lastModifiedBy>Yilmaz Mustafa</cp:lastModifiedBy>
  <cp:revision>75</cp:revision>
  <dcterms:modified xsi:type="dcterms:W3CDTF">2022-03-15T08:01:22Z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</Properties>
</file>