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  <p:sldMasterId id="2147483661" r:id="rId3"/>
  </p:sldMasterIdLst>
  <p:notesMasterIdLst>
    <p:notesMasterId r:id="rId13"/>
  </p:notesMasterIdLst>
  <p:sldIdLst>
    <p:sldId id="263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</p:sldIdLst>
  <p:sldSz cx="9906000" cy="6858000" type="A4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BA8E0D-4552-4991-930C-B665E4A663C7}" v="28" dt="2022-02-21T13:05:22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3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8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28" Type="http://schemas.openxmlformats.org/officeDocument/2006/relationships/customXml" Target="../customXml/item1.xml"/><Relationship Id="rId10" Type="http://schemas.openxmlformats.org/officeDocument/2006/relationships/slide" Target="slides/slide7.xml"/><Relationship Id="rId19" Type="http://schemas.openxmlformats.org/officeDocument/2006/relationships/font" Target="fonts/font6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1.fntdata"/><Relationship Id="rId22" Type="http://schemas.openxmlformats.org/officeDocument/2006/relationships/presProps" Target="presProps.xml"/><Relationship Id="rId27" Type="http://schemas.microsoft.com/office/2015/10/relationships/revisionInfo" Target="revisionInfo.xml"/><Relationship Id="rId30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lmaz Mustafa" userId="bbcede42-c1b2-43e6-a370-e252b59f6c51" providerId="ADAL" clId="{D9BA8E0D-4552-4991-930C-B665E4A663C7}"/>
    <pc:docChg chg="undo custSel addSld modSld addMainMaster">
      <pc:chgData name="Yilmaz Mustafa" userId="bbcede42-c1b2-43e6-a370-e252b59f6c51" providerId="ADAL" clId="{D9BA8E0D-4552-4991-930C-B665E4A663C7}" dt="2022-02-21T13:05:40.223" v="52"/>
      <pc:docMkLst>
        <pc:docMk/>
      </pc:docMkLst>
      <pc:sldChg chg="delSp mod">
        <pc:chgData name="Yilmaz Mustafa" userId="bbcede42-c1b2-43e6-a370-e252b59f6c51" providerId="ADAL" clId="{D9BA8E0D-4552-4991-930C-B665E4A663C7}" dt="2022-02-21T13:04:18.945" v="1" actId="478"/>
        <pc:sldMkLst>
          <pc:docMk/>
          <pc:sldMk cId="0" sldId="256"/>
        </pc:sldMkLst>
        <pc:picChg chg="del">
          <ac:chgData name="Yilmaz Mustafa" userId="bbcede42-c1b2-43e6-a370-e252b59f6c51" providerId="ADAL" clId="{D9BA8E0D-4552-4991-930C-B665E4A663C7}" dt="2022-02-21T13:04:17.441" v="0" actId="478"/>
          <ac:picMkLst>
            <pc:docMk/>
            <pc:sldMk cId="0" sldId="256"/>
            <ac:picMk id="55" creationId="{00000000-0000-0000-0000-000000000000}"/>
          </ac:picMkLst>
        </pc:picChg>
        <pc:picChg chg="del">
          <ac:chgData name="Yilmaz Mustafa" userId="bbcede42-c1b2-43e6-a370-e252b59f6c51" providerId="ADAL" clId="{D9BA8E0D-4552-4991-930C-B665E4A663C7}" dt="2022-02-21T13:04:18.945" v="1" actId="478"/>
          <ac:picMkLst>
            <pc:docMk/>
            <pc:sldMk cId="0" sldId="256"/>
            <ac:picMk id="56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D9BA8E0D-4552-4991-930C-B665E4A663C7}" dt="2022-02-21T13:04:27.187" v="7" actId="478"/>
        <pc:sldMkLst>
          <pc:docMk/>
          <pc:sldMk cId="0" sldId="257"/>
        </pc:sldMkLst>
        <pc:spChg chg="add del mod">
          <ac:chgData name="Yilmaz Mustafa" userId="bbcede42-c1b2-43e6-a370-e252b59f6c51" providerId="ADAL" clId="{D9BA8E0D-4552-4991-930C-B665E4A663C7}" dt="2022-02-21T13:04:25.700" v="5" actId="478"/>
          <ac:spMkLst>
            <pc:docMk/>
            <pc:sldMk cId="0" sldId="257"/>
            <ac:spMk id="3" creationId="{19B0A446-3C3E-4E1B-B677-047B3CDBB136}"/>
          </ac:spMkLst>
        </pc:spChg>
        <pc:spChg chg="add del mod">
          <ac:chgData name="Yilmaz Mustafa" userId="bbcede42-c1b2-43e6-a370-e252b59f6c51" providerId="ADAL" clId="{D9BA8E0D-4552-4991-930C-B665E4A663C7}" dt="2022-02-21T13:04:24.113" v="4" actId="478"/>
          <ac:spMkLst>
            <pc:docMk/>
            <pc:sldMk cId="0" sldId="257"/>
            <ac:spMk id="5" creationId="{B77F3854-8136-4BAE-A13C-4F275BD59A40}"/>
          </ac:spMkLst>
        </pc:spChg>
        <pc:spChg chg="del">
          <ac:chgData name="Yilmaz Mustafa" userId="bbcede42-c1b2-43e6-a370-e252b59f6c51" providerId="ADAL" clId="{D9BA8E0D-4552-4991-930C-B665E4A663C7}" dt="2022-02-21T13:04:21.608" v="2" actId="478"/>
          <ac:spMkLst>
            <pc:docMk/>
            <pc:sldMk cId="0" sldId="257"/>
            <ac:spMk id="61" creationId="{00000000-0000-0000-0000-000000000000}"/>
          </ac:spMkLst>
        </pc:spChg>
        <pc:spChg chg="add del">
          <ac:chgData name="Yilmaz Mustafa" userId="bbcede42-c1b2-43e6-a370-e252b59f6c51" providerId="ADAL" clId="{D9BA8E0D-4552-4991-930C-B665E4A663C7}" dt="2022-02-21T13:04:24.113" v="4" actId="478"/>
          <ac:spMkLst>
            <pc:docMk/>
            <pc:sldMk cId="0" sldId="257"/>
            <ac:spMk id="62" creationId="{00000000-0000-0000-0000-000000000000}"/>
          </ac:spMkLst>
        </pc:spChg>
        <pc:picChg chg="del">
          <ac:chgData name="Yilmaz Mustafa" userId="bbcede42-c1b2-43e6-a370-e252b59f6c51" providerId="ADAL" clId="{D9BA8E0D-4552-4991-930C-B665E4A663C7}" dt="2022-02-21T13:04:26.356" v="6" actId="478"/>
          <ac:picMkLst>
            <pc:docMk/>
            <pc:sldMk cId="0" sldId="257"/>
            <ac:picMk id="63" creationId="{00000000-0000-0000-0000-000000000000}"/>
          </ac:picMkLst>
        </pc:picChg>
        <pc:picChg chg="del">
          <ac:chgData name="Yilmaz Mustafa" userId="bbcede42-c1b2-43e6-a370-e252b59f6c51" providerId="ADAL" clId="{D9BA8E0D-4552-4991-930C-B665E4A663C7}" dt="2022-02-21T13:04:27.187" v="7" actId="478"/>
          <ac:picMkLst>
            <pc:docMk/>
            <pc:sldMk cId="0" sldId="257"/>
            <ac:picMk id="64" creationId="{00000000-0000-0000-0000-000000000000}"/>
          </ac:picMkLst>
        </pc:picChg>
      </pc:sldChg>
      <pc:sldChg chg="delSp mod">
        <pc:chgData name="Yilmaz Mustafa" userId="bbcede42-c1b2-43e6-a370-e252b59f6c51" providerId="ADAL" clId="{D9BA8E0D-4552-4991-930C-B665E4A663C7}" dt="2022-02-21T13:04:29.437" v="9" actId="478"/>
        <pc:sldMkLst>
          <pc:docMk/>
          <pc:sldMk cId="0" sldId="258"/>
        </pc:sldMkLst>
        <pc:picChg chg="del">
          <ac:chgData name="Yilmaz Mustafa" userId="bbcede42-c1b2-43e6-a370-e252b59f6c51" providerId="ADAL" clId="{D9BA8E0D-4552-4991-930C-B665E4A663C7}" dt="2022-02-21T13:04:28.821" v="8" actId="478"/>
          <ac:picMkLst>
            <pc:docMk/>
            <pc:sldMk cId="0" sldId="258"/>
            <ac:picMk id="70" creationId="{00000000-0000-0000-0000-000000000000}"/>
          </ac:picMkLst>
        </pc:picChg>
        <pc:picChg chg="del">
          <ac:chgData name="Yilmaz Mustafa" userId="bbcede42-c1b2-43e6-a370-e252b59f6c51" providerId="ADAL" clId="{D9BA8E0D-4552-4991-930C-B665E4A663C7}" dt="2022-02-21T13:04:29.437" v="9" actId="478"/>
          <ac:picMkLst>
            <pc:docMk/>
            <pc:sldMk cId="0" sldId="258"/>
            <ac:picMk id="71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D9BA8E0D-4552-4991-930C-B665E4A663C7}" dt="2022-02-21T13:04:33.294" v="13" actId="478"/>
        <pc:sldMkLst>
          <pc:docMk/>
          <pc:sldMk cId="0" sldId="259"/>
        </pc:sldMkLst>
        <pc:spChg chg="add del mod">
          <ac:chgData name="Yilmaz Mustafa" userId="bbcede42-c1b2-43e6-a370-e252b59f6c51" providerId="ADAL" clId="{D9BA8E0D-4552-4991-930C-B665E4A663C7}" dt="2022-02-21T13:04:33.294" v="13" actId="478"/>
          <ac:spMkLst>
            <pc:docMk/>
            <pc:sldMk cId="0" sldId="259"/>
            <ac:spMk id="3" creationId="{047AB4C9-6D4E-4D2F-A7B8-AC95E19F3719}"/>
          </ac:spMkLst>
        </pc:spChg>
        <pc:spChg chg="del">
          <ac:chgData name="Yilmaz Mustafa" userId="bbcede42-c1b2-43e6-a370-e252b59f6c51" providerId="ADAL" clId="{D9BA8E0D-4552-4991-930C-B665E4A663C7}" dt="2022-02-21T13:04:32.597" v="12" actId="478"/>
          <ac:spMkLst>
            <pc:docMk/>
            <pc:sldMk cId="0" sldId="259"/>
            <ac:spMk id="76" creationId="{00000000-0000-0000-0000-000000000000}"/>
          </ac:spMkLst>
        </pc:spChg>
        <pc:picChg chg="del">
          <ac:chgData name="Yilmaz Mustafa" userId="bbcede42-c1b2-43e6-a370-e252b59f6c51" providerId="ADAL" clId="{D9BA8E0D-4552-4991-930C-B665E4A663C7}" dt="2022-02-21T13:04:30.980" v="10" actId="478"/>
          <ac:picMkLst>
            <pc:docMk/>
            <pc:sldMk cId="0" sldId="259"/>
            <ac:picMk id="78" creationId="{00000000-0000-0000-0000-000000000000}"/>
          </ac:picMkLst>
        </pc:picChg>
        <pc:picChg chg="del">
          <ac:chgData name="Yilmaz Mustafa" userId="bbcede42-c1b2-43e6-a370-e252b59f6c51" providerId="ADAL" clId="{D9BA8E0D-4552-4991-930C-B665E4A663C7}" dt="2022-02-21T13:04:31.540" v="11" actId="478"/>
          <ac:picMkLst>
            <pc:docMk/>
            <pc:sldMk cId="0" sldId="259"/>
            <ac:picMk id="79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D9BA8E0D-4552-4991-930C-B665E4A663C7}" dt="2022-02-21T13:04:39.459" v="17" actId="478"/>
        <pc:sldMkLst>
          <pc:docMk/>
          <pc:sldMk cId="0" sldId="260"/>
        </pc:sldMkLst>
        <pc:spChg chg="add del mod">
          <ac:chgData name="Yilmaz Mustafa" userId="bbcede42-c1b2-43e6-a370-e252b59f6c51" providerId="ADAL" clId="{D9BA8E0D-4552-4991-930C-B665E4A663C7}" dt="2022-02-21T13:04:39.459" v="17" actId="478"/>
          <ac:spMkLst>
            <pc:docMk/>
            <pc:sldMk cId="0" sldId="260"/>
            <ac:spMk id="3" creationId="{1AF0A090-3197-498A-B0F6-7274FD157742}"/>
          </ac:spMkLst>
        </pc:spChg>
        <pc:spChg chg="del">
          <ac:chgData name="Yilmaz Mustafa" userId="bbcede42-c1b2-43e6-a370-e252b59f6c51" providerId="ADAL" clId="{D9BA8E0D-4552-4991-930C-B665E4A663C7}" dt="2022-02-21T13:04:37.869" v="16" actId="478"/>
          <ac:spMkLst>
            <pc:docMk/>
            <pc:sldMk cId="0" sldId="260"/>
            <ac:spMk id="84" creationId="{00000000-0000-0000-0000-000000000000}"/>
          </ac:spMkLst>
        </pc:spChg>
        <pc:picChg chg="del">
          <ac:chgData name="Yilmaz Mustafa" userId="bbcede42-c1b2-43e6-a370-e252b59f6c51" providerId="ADAL" clId="{D9BA8E0D-4552-4991-930C-B665E4A663C7}" dt="2022-02-21T13:04:36.005" v="14" actId="478"/>
          <ac:picMkLst>
            <pc:docMk/>
            <pc:sldMk cId="0" sldId="260"/>
            <ac:picMk id="86" creationId="{00000000-0000-0000-0000-000000000000}"/>
          </ac:picMkLst>
        </pc:picChg>
        <pc:picChg chg="del">
          <ac:chgData name="Yilmaz Mustafa" userId="bbcede42-c1b2-43e6-a370-e252b59f6c51" providerId="ADAL" clId="{D9BA8E0D-4552-4991-930C-B665E4A663C7}" dt="2022-02-21T13:04:36.573" v="15" actId="478"/>
          <ac:picMkLst>
            <pc:docMk/>
            <pc:sldMk cId="0" sldId="260"/>
            <ac:picMk id="87" creationId="{00000000-0000-0000-0000-000000000000}"/>
          </ac:picMkLst>
        </pc:picChg>
      </pc:sldChg>
      <pc:sldChg chg="delSp mod">
        <pc:chgData name="Yilmaz Mustafa" userId="bbcede42-c1b2-43e6-a370-e252b59f6c51" providerId="ADAL" clId="{D9BA8E0D-4552-4991-930C-B665E4A663C7}" dt="2022-02-21T13:04:43.403" v="19" actId="478"/>
        <pc:sldMkLst>
          <pc:docMk/>
          <pc:sldMk cId="0" sldId="261"/>
        </pc:sldMkLst>
        <pc:picChg chg="del">
          <ac:chgData name="Yilmaz Mustafa" userId="bbcede42-c1b2-43e6-a370-e252b59f6c51" providerId="ADAL" clId="{D9BA8E0D-4552-4991-930C-B665E4A663C7}" dt="2022-02-21T13:04:42.148" v="18" actId="478"/>
          <ac:picMkLst>
            <pc:docMk/>
            <pc:sldMk cId="0" sldId="261"/>
            <ac:picMk id="93" creationId="{00000000-0000-0000-0000-000000000000}"/>
          </ac:picMkLst>
        </pc:picChg>
        <pc:picChg chg="del">
          <ac:chgData name="Yilmaz Mustafa" userId="bbcede42-c1b2-43e6-a370-e252b59f6c51" providerId="ADAL" clId="{D9BA8E0D-4552-4991-930C-B665E4A663C7}" dt="2022-02-21T13:04:43.403" v="19" actId="478"/>
          <ac:picMkLst>
            <pc:docMk/>
            <pc:sldMk cId="0" sldId="261"/>
            <ac:picMk id="94" creationId="{00000000-0000-0000-0000-000000000000}"/>
          </ac:picMkLst>
        </pc:picChg>
      </pc:sldChg>
      <pc:sldChg chg="delSp mod">
        <pc:chgData name="Yilmaz Mustafa" userId="bbcede42-c1b2-43e6-a370-e252b59f6c51" providerId="ADAL" clId="{D9BA8E0D-4552-4991-930C-B665E4A663C7}" dt="2022-02-21T13:04:46.504" v="21" actId="478"/>
        <pc:sldMkLst>
          <pc:docMk/>
          <pc:sldMk cId="0" sldId="262"/>
        </pc:sldMkLst>
        <pc:picChg chg="del">
          <ac:chgData name="Yilmaz Mustafa" userId="bbcede42-c1b2-43e6-a370-e252b59f6c51" providerId="ADAL" clId="{D9BA8E0D-4552-4991-930C-B665E4A663C7}" dt="2022-02-21T13:04:45.889" v="20" actId="478"/>
          <ac:picMkLst>
            <pc:docMk/>
            <pc:sldMk cId="0" sldId="262"/>
            <ac:picMk id="100" creationId="{00000000-0000-0000-0000-000000000000}"/>
          </ac:picMkLst>
        </pc:picChg>
        <pc:picChg chg="del">
          <ac:chgData name="Yilmaz Mustafa" userId="bbcede42-c1b2-43e6-a370-e252b59f6c51" providerId="ADAL" clId="{D9BA8E0D-4552-4991-930C-B665E4A663C7}" dt="2022-02-21T13:04:46.504" v="21" actId="478"/>
          <ac:picMkLst>
            <pc:docMk/>
            <pc:sldMk cId="0" sldId="262"/>
            <ac:picMk id="101" creationId="{00000000-0000-0000-0000-000000000000}"/>
          </ac:picMkLst>
        </pc:picChg>
      </pc:sldChg>
      <pc:sldChg chg="modSp add">
        <pc:chgData name="Yilmaz Mustafa" userId="bbcede42-c1b2-43e6-a370-e252b59f6c51" providerId="ADAL" clId="{D9BA8E0D-4552-4991-930C-B665E4A663C7}" dt="2022-02-21T13:05:22.579" v="50" actId="20577"/>
        <pc:sldMkLst>
          <pc:docMk/>
          <pc:sldMk cId="3487596091" sldId="263"/>
        </pc:sldMkLst>
        <pc:spChg chg="mod">
          <ac:chgData name="Yilmaz Mustafa" userId="bbcede42-c1b2-43e6-a370-e252b59f6c51" providerId="ADAL" clId="{D9BA8E0D-4552-4991-930C-B665E4A663C7}" dt="2022-02-21T13:05:22.579" v="50" actId="20577"/>
          <ac:spMkLst>
            <pc:docMk/>
            <pc:sldMk cId="3487596091" sldId="263"/>
            <ac:spMk id="78" creationId="{00000000-0000-0000-0000-000000000000}"/>
          </ac:spMkLst>
        </pc:spChg>
      </pc:sldChg>
      <pc:sldChg chg="add">
        <pc:chgData name="Yilmaz Mustafa" userId="bbcede42-c1b2-43e6-a370-e252b59f6c51" providerId="ADAL" clId="{D9BA8E0D-4552-4991-930C-B665E4A663C7}" dt="2022-02-21T13:05:40.223" v="52"/>
        <pc:sldMkLst>
          <pc:docMk/>
          <pc:sldMk cId="3190903067" sldId="264"/>
        </pc:sldMkLst>
      </pc:sldChg>
      <pc:sldMasterChg chg="add addSldLayout">
        <pc:chgData name="Yilmaz Mustafa" userId="bbcede42-c1b2-43e6-a370-e252b59f6c51" providerId="ADAL" clId="{D9BA8E0D-4552-4991-930C-B665E4A663C7}" dt="2022-02-21T13:05:10.305" v="22" actId="27028"/>
        <pc:sldMasterMkLst>
          <pc:docMk/>
          <pc:sldMasterMk cId="1711548460" sldId="2147483660"/>
        </pc:sldMasterMkLst>
        <pc:sldLayoutChg chg="add">
          <pc:chgData name="Yilmaz Mustafa" userId="bbcede42-c1b2-43e6-a370-e252b59f6c51" providerId="ADAL" clId="{D9BA8E0D-4552-4991-930C-B665E4A663C7}" dt="2022-02-21T13:05:10.305" v="22" actId="27028"/>
          <pc:sldLayoutMkLst>
            <pc:docMk/>
            <pc:sldMasterMk cId="1711548460" sldId="2147483660"/>
            <pc:sldLayoutMk cId="3404600902" sldId="2147483662"/>
          </pc:sldLayoutMkLst>
        </pc:sldLayoutChg>
      </pc:sldMasterChg>
      <pc:sldMasterChg chg="add addSldLayout">
        <pc:chgData name="Yilmaz Mustafa" userId="bbcede42-c1b2-43e6-a370-e252b59f6c51" providerId="ADAL" clId="{D9BA8E0D-4552-4991-930C-B665E4A663C7}" dt="2022-02-21T13:05:40.218" v="51" actId="27028"/>
        <pc:sldMasterMkLst>
          <pc:docMk/>
          <pc:sldMasterMk cId="0" sldId="2147483661"/>
        </pc:sldMasterMkLst>
        <pc:sldLayoutChg chg="add">
          <pc:chgData name="Yilmaz Mustafa" userId="bbcede42-c1b2-43e6-a370-e252b59f6c51" providerId="ADAL" clId="{D9BA8E0D-4552-4991-930C-B665E4A663C7}" dt="2022-02-21T13:05:40.218" v="51" actId="27028"/>
          <pc:sldLayoutMkLst>
            <pc:docMk/>
            <pc:sldMasterMk cId="0" sldId="2147483661"/>
            <pc:sldLayoutMk cId="2369380213" sldId="214748367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3BFA73-1E6A-41F0-9240-CFC22A2CF36F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10728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3309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8bb817c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8bb817c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8bb817c0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8bb817c0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8bb817c0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8bb817c0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8bb817c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8bb817c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8bb817c0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8bb817c0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37684" y="992767"/>
            <a:ext cx="923065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37675" y="3778833"/>
            <a:ext cx="923065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37675" y="1474833"/>
            <a:ext cx="923065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37675" y="4202967"/>
            <a:ext cx="923065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37740" y="1536480"/>
            <a:ext cx="9230130" cy="455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4600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37675" y="2867800"/>
            <a:ext cx="923065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938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37675" y="2867800"/>
            <a:ext cx="923065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37675" y="1536633"/>
            <a:ext cx="923065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37675" y="1536633"/>
            <a:ext cx="4333225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235100" y="1536633"/>
            <a:ext cx="4333225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37675" y="740800"/>
            <a:ext cx="3042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37675" y="1852800"/>
            <a:ext cx="3042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31104" y="600200"/>
            <a:ext cx="689845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953000" y="-167"/>
            <a:ext cx="4953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43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87625" y="1644233"/>
            <a:ext cx="43823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87625" y="3737433"/>
            <a:ext cx="43823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351125" y="965433"/>
            <a:ext cx="415675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37675" y="5640767"/>
            <a:ext cx="64987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37675" y="1536633"/>
            <a:ext cx="923065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37740" y="992640"/>
            <a:ext cx="9230130" cy="2736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en-US" sz="5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9178650" y="6217440"/>
            <a:ext cx="593970" cy="524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r">
              <a:tabLst>
                <a:tab pos="0" algn="l"/>
              </a:tabLst>
            </a:pPr>
            <a:fld id="{9392FA53-4967-409F-9A25-DD87DF885857}" type="slidenum">
              <a:rPr lang="en" sz="1000" spc="-1" smtClean="0">
                <a:solidFill>
                  <a:srgbClr val="595959"/>
                </a:solidFill>
                <a:ea typeface="Arial"/>
              </a:rPr>
              <a:pPr algn="r">
                <a:tabLst>
                  <a:tab pos="0" algn="l"/>
                </a:tabLst>
              </a:pPr>
              <a:t>‹#›</a:t>
            </a:fld>
            <a:endParaRPr lang="en-US" sz="1000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95300" y="1604640"/>
            <a:ext cx="891501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71154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37740" y="1536480"/>
            <a:ext cx="9230130" cy="4554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9178650" y="6217440"/>
            <a:ext cx="593970" cy="524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r">
              <a:tabLst>
                <a:tab pos="0" algn="l"/>
              </a:tabLst>
            </a:pPr>
            <a:fld id="{1EB33A03-4975-4AB0-AF86-2F1E8600E140}" type="slidenum">
              <a:rPr lang="en" sz="1000" spc="-1" smtClean="0">
                <a:solidFill>
                  <a:srgbClr val="595959"/>
                </a:solidFill>
                <a:ea typeface="Arial"/>
              </a:rPr>
              <a:pPr algn="r">
                <a:tabLst>
                  <a:tab pos="0" algn="l"/>
                </a:tabLst>
              </a:pPr>
              <a:t>‹#›</a:t>
            </a:fld>
            <a:endParaRPr lang="en-US" sz="1000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hyperlink" Target="https://coursedrive.org/python-3-programming-beginner-to-pro-masterclas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wwworks/475953597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B0354608-2C0B-45C8-8C8B-8E3ED2EF5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1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sym typeface="Arial"/>
            </a:endParaRP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8556B55-4B5E-4692-B31A-BB803512FF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8750"/>
          <a:stretch/>
        </p:blipFill>
        <p:spPr>
          <a:xfrm>
            <a:off x="1" y="10"/>
            <a:ext cx="9905998" cy="6857990"/>
          </a:xfrm>
          <a:prstGeom prst="rect">
            <a:avLst/>
          </a:prstGeom>
        </p:spPr>
      </p:pic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002840" y="714505"/>
            <a:ext cx="7673156" cy="37920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tabLst>
                <a:tab pos="0" algn="l"/>
              </a:tabLst>
            </a:pPr>
            <a:r>
              <a:rPr lang="en-US" sz="6000" b="1" kern="1200" spc="-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Python Adv</a:t>
            </a:r>
            <a:br>
              <a:rPr lang="en-US" sz="6000" b="1" kern="1200" spc="-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000" b="1" spc="-1" dirty="0"/>
              <a:t>(</a:t>
            </a:r>
            <a:r>
              <a:rPr lang="en-US" sz="6000" b="1" spc="-1" dirty="0" err="1"/>
              <a:t>Geavenceerd</a:t>
            </a:r>
            <a:r>
              <a:rPr lang="en-US" sz="6000" b="1" spc="-1" dirty="0"/>
              <a:t>)</a:t>
            </a:r>
            <a:endParaRPr lang="en-US" sz="6000" kern="1200" spc="-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639313" y="4568283"/>
            <a:ext cx="3346704" cy="785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400" kern="1200" spc="-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Yilmaz Mustafa</a:t>
            </a:r>
          </a:p>
        </p:txBody>
      </p:sp>
      <p:sp>
        <p:nvSpPr>
          <p:cNvPr id="115" name="Freeform 5">
            <a:extLst>
              <a:ext uri="{FF2B5EF4-FFF2-40B4-BE49-F238E27FC236}">
                <a16:creationId xmlns:a16="http://schemas.microsoft.com/office/drawing/2014/main" id="{A69EB637-CEDE-43AD-8B65-DDD63C08F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2581" y="2245586"/>
            <a:ext cx="1026112" cy="110826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1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F407F2-9F0D-4CB8-A316-2D93C736B7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22" r="4018" b="-5"/>
          <a:stretch/>
        </p:blipFill>
        <p:spPr>
          <a:xfrm>
            <a:off x="8549640" y="5397114"/>
            <a:ext cx="1060704" cy="11534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7" name="Freeform 5">
            <a:extLst>
              <a:ext uri="{FF2B5EF4-FFF2-40B4-BE49-F238E27FC236}">
                <a16:creationId xmlns:a16="http://schemas.microsoft.com/office/drawing/2014/main" id="{B0FAED46-1BF7-48DB-980D-571CD2A3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07385" y="1825453"/>
            <a:ext cx="649264" cy="701243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1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7596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692700" y="240270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Working with Images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focus on learning how to work with images with the Pillow library, we’ll install it with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pillow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then show you how to open and save image files and interact with images.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ctrTitle"/>
          </p:nvPr>
        </p:nvSpPr>
        <p:spPr>
          <a:xfrm>
            <a:off x="692700" y="240270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Overview of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Working with Images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explore how to work with Images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Pillow library for this, which is a fork of the PIL (Python Imaging Library) with easy to use function calls.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need to install this additional library.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it at your command line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275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pillow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find the official documentation for it at: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275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pillow.readthedocs.io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ctrTitle"/>
          </p:nvPr>
        </p:nvSpPr>
        <p:spPr>
          <a:xfrm>
            <a:off x="692700" y="240270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Image Exercise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ctrTitle"/>
          </p:nvPr>
        </p:nvSpPr>
        <p:spPr>
          <a:xfrm>
            <a:off x="692700" y="240270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Image Exercise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490A73B-26F1-4505-9755-630C930B3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78201"/>
            <a:ext cx="9906000" cy="667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0306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25262E7164374C9F63042B19F6DB56" ma:contentTypeVersion="10" ma:contentTypeDescription="Een nieuw document maken." ma:contentTypeScope="" ma:versionID="9e1f8431b3c372cb423fc65d591fab3f">
  <xsd:schema xmlns:xsd="http://www.w3.org/2001/XMLSchema" xmlns:xs="http://www.w3.org/2001/XMLSchema" xmlns:p="http://schemas.microsoft.com/office/2006/metadata/properties" xmlns:ns2="4fce6d0c-2df1-41ae-b231-b2281c3c593b" targetNamespace="http://schemas.microsoft.com/office/2006/metadata/properties" ma:root="true" ma:fieldsID="72604dd2a23f2de62f944fe915218d79" ns2:_="">
    <xsd:import namespace="4fce6d0c-2df1-41ae-b231-b2281c3c59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ce6d0c-2df1-41ae-b231-b2281c3c59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4E997B-5D97-4799-9D90-5629C1F0000B}"/>
</file>

<file path=customXml/itemProps2.xml><?xml version="1.0" encoding="utf-8"?>
<ds:datastoreItem xmlns:ds="http://schemas.openxmlformats.org/officeDocument/2006/customXml" ds:itemID="{48F4AA5D-57AC-4DF4-ACE8-4D803A883BF2}"/>
</file>

<file path=customXml/itemProps3.xml><?xml version="1.0" encoding="utf-8"?>
<ds:datastoreItem xmlns:ds="http://schemas.openxmlformats.org/officeDocument/2006/customXml" ds:itemID="{D1546805-AC37-405F-9D8B-7A46168B6CE6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Office PowerPoint</Application>
  <PresentationFormat>A4 Paper (210x297 mm)</PresentationFormat>
  <Paragraphs>19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Times New Roman</vt:lpstr>
      <vt:lpstr>Symbol</vt:lpstr>
      <vt:lpstr>Wingdings</vt:lpstr>
      <vt:lpstr>Montserrat</vt:lpstr>
      <vt:lpstr>Simple Light</vt:lpstr>
      <vt:lpstr>1_Office Theme</vt:lpstr>
      <vt:lpstr>Office Theme</vt:lpstr>
      <vt:lpstr>Python Adv (Geavenceerd)</vt:lpstr>
      <vt:lpstr>Working with Images</vt:lpstr>
      <vt:lpstr>PowerPoint Presentation</vt:lpstr>
      <vt:lpstr>Overview of Working with Images</vt:lpstr>
      <vt:lpstr>PowerPoint Presentation</vt:lpstr>
      <vt:lpstr>PowerPoint Presentation</vt:lpstr>
      <vt:lpstr>Image Exercise  Overview</vt:lpstr>
      <vt:lpstr>Image Exercise  Solution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 (Geavenceerd)</dc:title>
  <cp:lastModifiedBy>Yilmaz Mustafa</cp:lastModifiedBy>
  <cp:revision>1</cp:revision>
  <dcterms:modified xsi:type="dcterms:W3CDTF">2022-02-21T13:05:42Z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0x0101009725262E7164374C9F63042B19F6DB56</vt:lpwstr>
  </property>
</Properties>
</file>