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  <p:sldMasterId id="2147483661" r:id="rId6"/>
  </p:sldMasterIdLst>
  <p:notesMasterIdLst>
    <p:notesMasterId r:id="rId26"/>
  </p:notesMasterIdLst>
  <p:sldIdLst>
    <p:sldId id="273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</p:sldIdLst>
  <p:sldSz cx="9906000" cy="6858000" type="A4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BC9DD-B210-4191-82E7-D4FE89259C41}" v="1" dt="2022-02-21T13:03:34.682"/>
    <p1510:client id="{F0DE7F49-BCE4-89D1-1A9D-793A69720583}" v="313" dt="2022-03-24T10:04:21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font" Target="fonts/font8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5BCBC9DD-B210-4191-82E7-D4FE89259C41}"/>
    <pc:docChg chg="custSel addSld modSld addMainMaster">
      <pc:chgData name="Yilmaz Mustafa" userId="bbcede42-c1b2-43e6-a370-e252b59f6c51" providerId="ADAL" clId="{5BCBC9DD-B210-4191-82E7-D4FE89259C41}" dt="2022-02-21T13:03:51.734" v="63"/>
      <pc:docMkLst>
        <pc:docMk/>
      </pc:docMkLst>
      <pc:sldChg chg="delSp mod">
        <pc:chgData name="Yilmaz Mustafa" userId="bbcede42-c1b2-43e6-a370-e252b59f6c51" providerId="ADAL" clId="{5BCBC9DD-B210-4191-82E7-D4FE89259C41}" dt="2022-02-21T13:01:38.340" v="1" actId="478"/>
        <pc:sldMkLst>
          <pc:docMk/>
          <pc:sldMk cId="0" sldId="256"/>
        </pc:sldMkLst>
        <pc:picChg chg="del">
          <ac:chgData name="Yilmaz Mustafa" userId="bbcede42-c1b2-43e6-a370-e252b59f6c51" providerId="ADAL" clId="{5BCBC9DD-B210-4191-82E7-D4FE89259C41}" dt="2022-02-21T13:01:37.326" v="0" actId="478"/>
          <ac:picMkLst>
            <pc:docMk/>
            <pc:sldMk cId="0" sldId="256"/>
            <ac:picMk id="55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1:38.340" v="1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1:42.720" v="5" actId="478"/>
        <pc:sldMkLst>
          <pc:docMk/>
          <pc:sldMk cId="0" sldId="257"/>
        </pc:sldMkLst>
        <pc:spChg chg="add del mod">
          <ac:chgData name="Yilmaz Mustafa" userId="bbcede42-c1b2-43e6-a370-e252b59f6c51" providerId="ADAL" clId="{5BCBC9DD-B210-4191-82E7-D4FE89259C41}" dt="2022-02-21T13:01:42.720" v="5" actId="478"/>
          <ac:spMkLst>
            <pc:docMk/>
            <pc:sldMk cId="0" sldId="257"/>
            <ac:spMk id="3" creationId="{F003356C-4E1C-4290-A447-839DC15C0623}"/>
          </ac:spMkLst>
        </pc:spChg>
        <pc:spChg chg="del">
          <ac:chgData name="Yilmaz Mustafa" userId="bbcede42-c1b2-43e6-a370-e252b59f6c51" providerId="ADAL" clId="{5BCBC9DD-B210-4191-82E7-D4FE89259C41}" dt="2022-02-21T13:01:40.946" v="3" actId="478"/>
          <ac:spMkLst>
            <pc:docMk/>
            <pc:sldMk cId="0" sldId="257"/>
            <ac:spMk id="61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1:39.935" v="2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1:41.943" v="4" actId="478"/>
          <ac:picMkLst>
            <pc:docMk/>
            <pc:sldMk cId="0" sldId="257"/>
            <ac:picMk id="64" creationId="{00000000-0000-0000-0000-000000000000}"/>
          </ac:picMkLst>
        </pc:picChg>
      </pc:sldChg>
      <pc:sldChg chg="delSp mod">
        <pc:chgData name="Yilmaz Mustafa" userId="bbcede42-c1b2-43e6-a370-e252b59f6c51" providerId="ADAL" clId="{5BCBC9DD-B210-4191-82E7-D4FE89259C41}" dt="2022-02-21T13:01:45.613" v="7" actId="478"/>
        <pc:sldMkLst>
          <pc:docMk/>
          <pc:sldMk cId="0" sldId="258"/>
        </pc:sldMkLst>
        <pc:picChg chg="del">
          <ac:chgData name="Yilmaz Mustafa" userId="bbcede42-c1b2-43e6-a370-e252b59f6c51" providerId="ADAL" clId="{5BCBC9DD-B210-4191-82E7-D4FE89259C41}" dt="2022-02-21T13:01:44.178" v="6" actId="478"/>
          <ac:picMkLst>
            <pc:docMk/>
            <pc:sldMk cId="0" sldId="258"/>
            <ac:picMk id="70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1:45.613" v="7" actId="478"/>
          <ac:picMkLst>
            <pc:docMk/>
            <pc:sldMk cId="0" sldId="258"/>
            <ac:picMk id="7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1:52.816" v="11" actId="478"/>
        <pc:sldMkLst>
          <pc:docMk/>
          <pc:sldMk cId="0" sldId="259"/>
        </pc:sldMkLst>
        <pc:spChg chg="add del mod">
          <ac:chgData name="Yilmaz Mustafa" userId="bbcede42-c1b2-43e6-a370-e252b59f6c51" providerId="ADAL" clId="{5BCBC9DD-B210-4191-82E7-D4FE89259C41}" dt="2022-02-21T13:01:51.918" v="10" actId="478"/>
          <ac:spMkLst>
            <pc:docMk/>
            <pc:sldMk cId="0" sldId="259"/>
            <ac:spMk id="3" creationId="{63C5FA29-E251-4D92-85A2-392A3B719DD7}"/>
          </ac:spMkLst>
        </pc:spChg>
        <pc:spChg chg="del">
          <ac:chgData name="Yilmaz Mustafa" userId="bbcede42-c1b2-43e6-a370-e252b59f6c51" providerId="ADAL" clId="{5BCBC9DD-B210-4191-82E7-D4FE89259C41}" dt="2022-02-21T13:01:50.921" v="9" actId="478"/>
          <ac:spMkLst>
            <pc:docMk/>
            <pc:sldMk cId="0" sldId="259"/>
            <ac:spMk id="76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1:49.158" v="8" actId="478"/>
          <ac:picMkLst>
            <pc:docMk/>
            <pc:sldMk cId="0" sldId="259"/>
            <ac:picMk id="78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1:52.816" v="11" actId="478"/>
          <ac:picMkLst>
            <pc:docMk/>
            <pc:sldMk cId="0" sldId="259"/>
            <ac:picMk id="7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1:58.461" v="15" actId="478"/>
        <pc:sldMkLst>
          <pc:docMk/>
          <pc:sldMk cId="0" sldId="260"/>
        </pc:sldMkLst>
        <pc:spChg chg="add del mod">
          <ac:chgData name="Yilmaz Mustafa" userId="bbcede42-c1b2-43e6-a370-e252b59f6c51" providerId="ADAL" clId="{5BCBC9DD-B210-4191-82E7-D4FE89259C41}" dt="2022-02-21T13:01:57.765" v="14" actId="478"/>
          <ac:spMkLst>
            <pc:docMk/>
            <pc:sldMk cId="0" sldId="260"/>
            <ac:spMk id="3" creationId="{6EACD27B-C979-403E-AAE4-BE94D3678BDD}"/>
          </ac:spMkLst>
        </pc:spChg>
        <pc:spChg chg="del">
          <ac:chgData name="Yilmaz Mustafa" userId="bbcede42-c1b2-43e6-a370-e252b59f6c51" providerId="ADAL" clId="{5BCBC9DD-B210-4191-82E7-D4FE89259C41}" dt="2022-02-21T13:01:56.992" v="13" actId="478"/>
          <ac:spMkLst>
            <pc:docMk/>
            <pc:sldMk cId="0" sldId="260"/>
            <ac:spMk id="84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1:55.821" v="12" actId="478"/>
          <ac:picMkLst>
            <pc:docMk/>
            <pc:sldMk cId="0" sldId="260"/>
            <ac:picMk id="86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1:58.461" v="15" actId="478"/>
          <ac:picMkLst>
            <pc:docMk/>
            <pc:sldMk cId="0" sldId="260"/>
            <ac:picMk id="8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2:05.046" v="19" actId="478"/>
        <pc:sldMkLst>
          <pc:docMk/>
          <pc:sldMk cId="0" sldId="261"/>
        </pc:sldMkLst>
        <pc:spChg chg="add del mod">
          <ac:chgData name="Yilmaz Mustafa" userId="bbcede42-c1b2-43e6-a370-e252b59f6c51" providerId="ADAL" clId="{5BCBC9DD-B210-4191-82E7-D4FE89259C41}" dt="2022-02-21T13:02:03.552" v="17" actId="478"/>
          <ac:spMkLst>
            <pc:docMk/>
            <pc:sldMk cId="0" sldId="261"/>
            <ac:spMk id="3" creationId="{232D5735-040A-4437-9C66-677A92B7F3F8}"/>
          </ac:spMkLst>
        </pc:spChg>
        <pc:spChg chg="del">
          <ac:chgData name="Yilmaz Mustafa" userId="bbcede42-c1b2-43e6-a370-e252b59f6c51" providerId="ADAL" clId="{5BCBC9DD-B210-4191-82E7-D4FE89259C41}" dt="2022-02-21T13:02:01.816" v="16" actId="478"/>
          <ac:spMkLst>
            <pc:docMk/>
            <pc:sldMk cId="0" sldId="261"/>
            <ac:spMk id="92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04.031" v="18" actId="478"/>
          <ac:picMkLst>
            <pc:docMk/>
            <pc:sldMk cId="0" sldId="261"/>
            <ac:picMk id="94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05.046" v="19" actId="478"/>
          <ac:picMkLst>
            <pc:docMk/>
            <pc:sldMk cId="0" sldId="261"/>
            <ac:picMk id="9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2:10.141" v="23" actId="478"/>
        <pc:sldMkLst>
          <pc:docMk/>
          <pc:sldMk cId="0" sldId="262"/>
        </pc:sldMkLst>
        <pc:spChg chg="add del mod">
          <ac:chgData name="Yilmaz Mustafa" userId="bbcede42-c1b2-43e6-a370-e252b59f6c51" providerId="ADAL" clId="{5BCBC9DD-B210-4191-82E7-D4FE89259C41}" dt="2022-02-21T13:02:09.358" v="22" actId="478"/>
          <ac:spMkLst>
            <pc:docMk/>
            <pc:sldMk cId="0" sldId="262"/>
            <ac:spMk id="3" creationId="{6784027C-D289-4505-A025-0BD435E319A8}"/>
          </ac:spMkLst>
        </pc:spChg>
        <pc:spChg chg="del">
          <ac:chgData name="Yilmaz Mustafa" userId="bbcede42-c1b2-43e6-a370-e252b59f6c51" providerId="ADAL" clId="{5BCBC9DD-B210-4191-82E7-D4FE89259C41}" dt="2022-02-21T13:02:07.993" v="21" actId="478"/>
          <ac:spMkLst>
            <pc:docMk/>
            <pc:sldMk cId="0" sldId="262"/>
            <ac:spMk id="100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07.142" v="20" actId="478"/>
          <ac:picMkLst>
            <pc:docMk/>
            <pc:sldMk cId="0" sldId="262"/>
            <ac:picMk id="102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10.141" v="23" actId="478"/>
          <ac:picMkLst>
            <pc:docMk/>
            <pc:sldMk cId="0" sldId="262"/>
            <ac:picMk id="10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2:15.238" v="27" actId="478"/>
        <pc:sldMkLst>
          <pc:docMk/>
          <pc:sldMk cId="0" sldId="263"/>
        </pc:sldMkLst>
        <pc:spChg chg="add del mod">
          <ac:chgData name="Yilmaz Mustafa" userId="bbcede42-c1b2-43e6-a370-e252b59f6c51" providerId="ADAL" clId="{5BCBC9DD-B210-4191-82E7-D4FE89259C41}" dt="2022-02-21T13:02:14.342" v="26" actId="478"/>
          <ac:spMkLst>
            <pc:docMk/>
            <pc:sldMk cId="0" sldId="263"/>
            <ac:spMk id="3" creationId="{A531626F-5C17-4D6B-B327-DF25B22832EB}"/>
          </ac:spMkLst>
        </pc:spChg>
        <pc:spChg chg="del">
          <ac:chgData name="Yilmaz Mustafa" userId="bbcede42-c1b2-43e6-a370-e252b59f6c51" providerId="ADAL" clId="{5BCBC9DD-B210-4191-82E7-D4FE89259C41}" dt="2022-02-21T13:02:13.121" v="25" actId="478"/>
          <ac:spMkLst>
            <pc:docMk/>
            <pc:sldMk cId="0" sldId="263"/>
            <ac:spMk id="108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12.190" v="24" actId="478"/>
          <ac:picMkLst>
            <pc:docMk/>
            <pc:sldMk cId="0" sldId="263"/>
            <ac:picMk id="110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15.238" v="27" actId="478"/>
          <ac:picMkLst>
            <pc:docMk/>
            <pc:sldMk cId="0" sldId="263"/>
            <ac:picMk id="11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2:21.962" v="31" actId="478"/>
        <pc:sldMkLst>
          <pc:docMk/>
          <pc:sldMk cId="0" sldId="264"/>
        </pc:sldMkLst>
        <pc:spChg chg="add del mod">
          <ac:chgData name="Yilmaz Mustafa" userId="bbcede42-c1b2-43e6-a370-e252b59f6c51" providerId="ADAL" clId="{5BCBC9DD-B210-4191-82E7-D4FE89259C41}" dt="2022-02-21T13:02:20.974" v="30" actId="478"/>
          <ac:spMkLst>
            <pc:docMk/>
            <pc:sldMk cId="0" sldId="264"/>
            <ac:spMk id="3" creationId="{513138D6-2CBC-4AF4-93F4-AE70400A6C84}"/>
          </ac:spMkLst>
        </pc:spChg>
        <pc:spChg chg="del">
          <ac:chgData name="Yilmaz Mustafa" userId="bbcede42-c1b2-43e6-a370-e252b59f6c51" providerId="ADAL" clId="{5BCBC9DD-B210-4191-82E7-D4FE89259C41}" dt="2022-02-21T13:02:18.881" v="28" actId="478"/>
          <ac:spMkLst>
            <pc:docMk/>
            <pc:sldMk cId="0" sldId="264"/>
            <ac:spMk id="116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20.001" v="29" actId="478"/>
          <ac:picMkLst>
            <pc:docMk/>
            <pc:sldMk cId="0" sldId="264"/>
            <ac:picMk id="118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21.962" v="31" actId="478"/>
          <ac:picMkLst>
            <pc:docMk/>
            <pc:sldMk cId="0" sldId="264"/>
            <ac:picMk id="11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3:10.096" v="59" actId="478"/>
        <pc:sldMkLst>
          <pc:docMk/>
          <pc:sldMk cId="0" sldId="265"/>
        </pc:sldMkLst>
        <pc:spChg chg="add del mod">
          <ac:chgData name="Yilmaz Mustafa" userId="bbcede42-c1b2-43e6-a370-e252b59f6c51" providerId="ADAL" clId="{5BCBC9DD-B210-4191-82E7-D4FE89259C41}" dt="2022-02-21T13:02:26.440" v="34" actId="478"/>
          <ac:spMkLst>
            <pc:docMk/>
            <pc:sldMk cId="0" sldId="265"/>
            <ac:spMk id="3" creationId="{68AFEC56-0530-44A2-BF49-06888773E7A0}"/>
          </ac:spMkLst>
        </pc:spChg>
        <pc:spChg chg="del">
          <ac:chgData name="Yilmaz Mustafa" userId="bbcede42-c1b2-43e6-a370-e252b59f6c51" providerId="ADAL" clId="{5BCBC9DD-B210-4191-82E7-D4FE89259C41}" dt="2022-02-21T13:02:25.603" v="33" actId="478"/>
          <ac:spMkLst>
            <pc:docMk/>
            <pc:sldMk cId="0" sldId="265"/>
            <ac:spMk id="124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24.416" v="32" actId="478"/>
          <ac:picMkLst>
            <pc:docMk/>
            <pc:sldMk cId="0" sldId="265"/>
            <ac:picMk id="126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3:10.096" v="59" actId="478"/>
          <ac:picMkLst>
            <pc:docMk/>
            <pc:sldMk cId="0" sldId="265"/>
            <ac:picMk id="127" creationId="{00000000-0000-0000-0000-000000000000}"/>
          </ac:picMkLst>
        </pc:picChg>
      </pc:sldChg>
      <pc:sldChg chg="delSp mod">
        <pc:chgData name="Yilmaz Mustafa" userId="bbcede42-c1b2-43e6-a370-e252b59f6c51" providerId="ADAL" clId="{5BCBC9DD-B210-4191-82E7-D4FE89259C41}" dt="2022-02-21T13:03:07.775" v="58" actId="478"/>
        <pc:sldMkLst>
          <pc:docMk/>
          <pc:sldMk cId="0" sldId="266"/>
        </pc:sldMkLst>
        <pc:picChg chg="del">
          <ac:chgData name="Yilmaz Mustafa" userId="bbcede42-c1b2-43e6-a370-e252b59f6c51" providerId="ADAL" clId="{5BCBC9DD-B210-4191-82E7-D4FE89259C41}" dt="2022-02-21T13:02:28.904" v="36" actId="478"/>
          <ac:picMkLst>
            <pc:docMk/>
            <pc:sldMk cId="0" sldId="266"/>
            <ac:picMk id="133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3:07.775" v="58" actId="478"/>
          <ac:picMkLst>
            <pc:docMk/>
            <pc:sldMk cId="0" sldId="266"/>
            <ac:picMk id="13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3:03.977" v="57" actId="478"/>
        <pc:sldMkLst>
          <pc:docMk/>
          <pc:sldMk cId="0" sldId="267"/>
        </pc:sldMkLst>
        <pc:spChg chg="add del mod">
          <ac:chgData name="Yilmaz Mustafa" userId="bbcede42-c1b2-43e6-a370-e252b59f6c51" providerId="ADAL" clId="{5BCBC9DD-B210-4191-82E7-D4FE89259C41}" dt="2022-02-21T13:03:03.977" v="57" actId="478"/>
          <ac:spMkLst>
            <pc:docMk/>
            <pc:sldMk cId="0" sldId="267"/>
            <ac:spMk id="3" creationId="{DF0E2655-F9DB-4457-B47C-6EB761757730}"/>
          </ac:spMkLst>
        </pc:spChg>
        <pc:spChg chg="del">
          <ac:chgData name="Yilmaz Mustafa" userId="bbcede42-c1b2-43e6-a370-e252b59f6c51" providerId="ADAL" clId="{5BCBC9DD-B210-4191-82E7-D4FE89259C41}" dt="2022-02-21T13:03:03.284" v="56" actId="478"/>
          <ac:spMkLst>
            <pc:docMk/>
            <pc:sldMk cId="0" sldId="267"/>
            <ac:spMk id="139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30.656" v="37" actId="478"/>
          <ac:picMkLst>
            <pc:docMk/>
            <pc:sldMk cId="0" sldId="267"/>
            <ac:picMk id="141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27.881" v="35" actId="478"/>
          <ac:picMkLst>
            <pc:docMk/>
            <pc:sldMk cId="0" sldId="267"/>
            <ac:picMk id="14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2:58.556" v="55" actId="478"/>
        <pc:sldMkLst>
          <pc:docMk/>
          <pc:sldMk cId="0" sldId="268"/>
        </pc:sldMkLst>
        <pc:spChg chg="add del mod">
          <ac:chgData name="Yilmaz Mustafa" userId="bbcede42-c1b2-43e6-a370-e252b59f6c51" providerId="ADAL" clId="{5BCBC9DD-B210-4191-82E7-D4FE89259C41}" dt="2022-02-21T13:02:57.597" v="54" actId="478"/>
          <ac:spMkLst>
            <pc:docMk/>
            <pc:sldMk cId="0" sldId="268"/>
            <ac:spMk id="3" creationId="{3A81E26C-3463-44A6-AE13-AC09B930BD03}"/>
          </ac:spMkLst>
        </pc:spChg>
        <pc:spChg chg="del">
          <ac:chgData name="Yilmaz Mustafa" userId="bbcede42-c1b2-43e6-a370-e252b59f6c51" providerId="ADAL" clId="{5BCBC9DD-B210-4191-82E7-D4FE89259C41}" dt="2022-02-21T13:02:56.572" v="53" actId="478"/>
          <ac:spMkLst>
            <pc:docMk/>
            <pc:sldMk cId="0" sldId="268"/>
            <ac:spMk id="147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32.319" v="38" actId="478"/>
          <ac:picMkLst>
            <pc:docMk/>
            <pc:sldMk cId="0" sldId="268"/>
            <ac:picMk id="149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58.556" v="55" actId="478"/>
          <ac:picMkLst>
            <pc:docMk/>
            <pc:sldMk cId="0" sldId="268"/>
            <ac:picMk id="15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2:53.823" v="52" actId="478"/>
        <pc:sldMkLst>
          <pc:docMk/>
          <pc:sldMk cId="0" sldId="269"/>
        </pc:sldMkLst>
        <pc:spChg chg="add del mod">
          <ac:chgData name="Yilmaz Mustafa" userId="bbcede42-c1b2-43e6-a370-e252b59f6c51" providerId="ADAL" clId="{5BCBC9DD-B210-4191-82E7-D4FE89259C41}" dt="2022-02-21T13:02:52.953" v="51" actId="478"/>
          <ac:spMkLst>
            <pc:docMk/>
            <pc:sldMk cId="0" sldId="269"/>
            <ac:spMk id="3" creationId="{22C394BC-1087-4E29-A7FB-AA8818626841}"/>
          </ac:spMkLst>
        </pc:spChg>
        <pc:spChg chg="del">
          <ac:chgData name="Yilmaz Mustafa" userId="bbcede42-c1b2-43e6-a370-e252b59f6c51" providerId="ADAL" clId="{5BCBC9DD-B210-4191-82E7-D4FE89259C41}" dt="2022-02-21T13:02:52.115" v="50" actId="478"/>
          <ac:spMkLst>
            <pc:docMk/>
            <pc:sldMk cId="0" sldId="269"/>
            <ac:spMk id="155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34.394" v="39" actId="478"/>
          <ac:picMkLst>
            <pc:docMk/>
            <pc:sldMk cId="0" sldId="269"/>
            <ac:picMk id="157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53.823" v="52" actId="478"/>
          <ac:picMkLst>
            <pc:docMk/>
            <pc:sldMk cId="0" sldId="269"/>
            <ac:picMk id="15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2:50.044" v="49" actId="478"/>
        <pc:sldMkLst>
          <pc:docMk/>
          <pc:sldMk cId="0" sldId="270"/>
        </pc:sldMkLst>
        <pc:spChg chg="add del mod">
          <ac:chgData name="Yilmaz Mustafa" userId="bbcede42-c1b2-43e6-a370-e252b59f6c51" providerId="ADAL" clId="{5BCBC9DD-B210-4191-82E7-D4FE89259C41}" dt="2022-02-21T13:02:49.337" v="48" actId="478"/>
          <ac:spMkLst>
            <pc:docMk/>
            <pc:sldMk cId="0" sldId="270"/>
            <ac:spMk id="3" creationId="{C9045B4F-4554-46DF-9716-3A885F083073}"/>
          </ac:spMkLst>
        </pc:spChg>
        <pc:spChg chg="del">
          <ac:chgData name="Yilmaz Mustafa" userId="bbcede42-c1b2-43e6-a370-e252b59f6c51" providerId="ADAL" clId="{5BCBC9DD-B210-4191-82E7-D4FE89259C41}" dt="2022-02-21T13:02:48.643" v="47" actId="478"/>
          <ac:spMkLst>
            <pc:docMk/>
            <pc:sldMk cId="0" sldId="270"/>
            <ac:spMk id="163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36.025" v="40" actId="478"/>
          <ac:picMkLst>
            <pc:docMk/>
            <pc:sldMk cId="0" sldId="270"/>
            <ac:picMk id="165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50.044" v="49" actId="478"/>
          <ac:picMkLst>
            <pc:docMk/>
            <pc:sldMk cId="0" sldId="270"/>
            <ac:picMk id="16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CBC9DD-B210-4191-82E7-D4FE89259C41}" dt="2022-02-21T13:02:46.681" v="46" actId="478"/>
        <pc:sldMkLst>
          <pc:docMk/>
          <pc:sldMk cId="0" sldId="271"/>
        </pc:sldMkLst>
        <pc:spChg chg="add del mod">
          <ac:chgData name="Yilmaz Mustafa" userId="bbcede42-c1b2-43e6-a370-e252b59f6c51" providerId="ADAL" clId="{5BCBC9DD-B210-4191-82E7-D4FE89259C41}" dt="2022-02-21T13:02:46.681" v="46" actId="478"/>
          <ac:spMkLst>
            <pc:docMk/>
            <pc:sldMk cId="0" sldId="271"/>
            <ac:spMk id="3" creationId="{D9DE7630-89B2-4340-98EC-FB2A80753911}"/>
          </ac:spMkLst>
        </pc:spChg>
        <pc:spChg chg="del">
          <ac:chgData name="Yilmaz Mustafa" userId="bbcede42-c1b2-43e6-a370-e252b59f6c51" providerId="ADAL" clId="{5BCBC9DD-B210-4191-82E7-D4FE89259C41}" dt="2022-02-21T13:02:45.691" v="45" actId="478"/>
          <ac:spMkLst>
            <pc:docMk/>
            <pc:sldMk cId="0" sldId="271"/>
            <ac:spMk id="171" creationId="{00000000-0000-0000-0000-000000000000}"/>
          </ac:spMkLst>
        </pc:spChg>
        <pc:picChg chg="del">
          <ac:chgData name="Yilmaz Mustafa" userId="bbcede42-c1b2-43e6-a370-e252b59f6c51" providerId="ADAL" clId="{5BCBC9DD-B210-4191-82E7-D4FE89259C41}" dt="2022-02-21T13:02:38.052" v="41" actId="478"/>
          <ac:picMkLst>
            <pc:docMk/>
            <pc:sldMk cId="0" sldId="271"/>
            <ac:picMk id="173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42.999" v="44" actId="478"/>
          <ac:picMkLst>
            <pc:docMk/>
            <pc:sldMk cId="0" sldId="271"/>
            <ac:picMk id="174" creationId="{00000000-0000-0000-0000-000000000000}"/>
          </ac:picMkLst>
        </pc:picChg>
      </pc:sldChg>
      <pc:sldChg chg="delSp mod">
        <pc:chgData name="Yilmaz Mustafa" userId="bbcede42-c1b2-43e6-a370-e252b59f6c51" providerId="ADAL" clId="{5BCBC9DD-B210-4191-82E7-D4FE89259C41}" dt="2022-02-21T13:02:41.096" v="43" actId="478"/>
        <pc:sldMkLst>
          <pc:docMk/>
          <pc:sldMk cId="0" sldId="272"/>
        </pc:sldMkLst>
        <pc:picChg chg="del">
          <ac:chgData name="Yilmaz Mustafa" userId="bbcede42-c1b2-43e6-a370-e252b59f6c51" providerId="ADAL" clId="{5BCBC9DD-B210-4191-82E7-D4FE89259C41}" dt="2022-02-21T13:02:40.039" v="42" actId="478"/>
          <ac:picMkLst>
            <pc:docMk/>
            <pc:sldMk cId="0" sldId="272"/>
            <ac:picMk id="180" creationId="{00000000-0000-0000-0000-000000000000}"/>
          </ac:picMkLst>
        </pc:picChg>
        <pc:picChg chg="del">
          <ac:chgData name="Yilmaz Mustafa" userId="bbcede42-c1b2-43e6-a370-e252b59f6c51" providerId="ADAL" clId="{5BCBC9DD-B210-4191-82E7-D4FE89259C41}" dt="2022-02-21T13:02:41.096" v="43" actId="478"/>
          <ac:picMkLst>
            <pc:docMk/>
            <pc:sldMk cId="0" sldId="272"/>
            <ac:picMk id="181" creationId="{00000000-0000-0000-0000-000000000000}"/>
          </ac:picMkLst>
        </pc:picChg>
      </pc:sldChg>
      <pc:sldChg chg="add">
        <pc:chgData name="Yilmaz Mustafa" userId="bbcede42-c1b2-43e6-a370-e252b59f6c51" providerId="ADAL" clId="{5BCBC9DD-B210-4191-82E7-D4FE89259C41}" dt="2022-02-21T13:03:47.121" v="61"/>
        <pc:sldMkLst>
          <pc:docMk/>
          <pc:sldMk cId="3487596091" sldId="273"/>
        </pc:sldMkLst>
      </pc:sldChg>
      <pc:sldChg chg="add">
        <pc:chgData name="Yilmaz Mustafa" userId="bbcede42-c1b2-43e6-a370-e252b59f6c51" providerId="ADAL" clId="{5BCBC9DD-B210-4191-82E7-D4FE89259C41}" dt="2022-02-21T13:03:51.734" v="63"/>
        <pc:sldMkLst>
          <pc:docMk/>
          <pc:sldMk cId="3190903067" sldId="274"/>
        </pc:sldMkLst>
      </pc:sldChg>
      <pc:sldMasterChg chg="add addSldLayout">
        <pc:chgData name="Yilmaz Mustafa" userId="bbcede42-c1b2-43e6-a370-e252b59f6c51" providerId="ADAL" clId="{5BCBC9DD-B210-4191-82E7-D4FE89259C41}" dt="2022-02-21T13:03:47.115" v="60" actId="27028"/>
        <pc:sldMasterMkLst>
          <pc:docMk/>
          <pc:sldMasterMk cId="1711548460" sldId="2147483660"/>
        </pc:sldMasterMkLst>
        <pc:sldLayoutChg chg="add">
          <pc:chgData name="Yilmaz Mustafa" userId="bbcede42-c1b2-43e6-a370-e252b59f6c51" providerId="ADAL" clId="{5BCBC9DD-B210-4191-82E7-D4FE89259C41}" dt="2022-02-21T13:03:47.115" v="60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  <pc:sldMasterChg chg="add addSldLayout">
        <pc:chgData name="Yilmaz Mustafa" userId="bbcede42-c1b2-43e6-a370-e252b59f6c51" providerId="ADAL" clId="{5BCBC9DD-B210-4191-82E7-D4FE89259C41}" dt="2022-02-21T13:03:51.728" v="62" actId="27028"/>
        <pc:sldMasterMkLst>
          <pc:docMk/>
          <pc:sldMasterMk cId="0" sldId="2147483661"/>
        </pc:sldMasterMkLst>
        <pc:sldLayoutChg chg="add">
          <pc:chgData name="Yilmaz Mustafa" userId="bbcede42-c1b2-43e6-a370-e252b59f6c51" providerId="ADAL" clId="{5BCBC9DD-B210-4191-82E7-D4FE89259C41}" dt="2022-02-21T13:03:51.728" v="62" actId="27028"/>
          <pc:sldLayoutMkLst>
            <pc:docMk/>
            <pc:sldMasterMk cId="0" sldId="2147483661"/>
            <pc:sldLayoutMk cId="2369380213" sldId="2147483674"/>
          </pc:sldLayoutMkLst>
        </pc:sldLayoutChg>
      </pc:sldMasterChg>
    </pc:docChg>
  </pc:docChgLst>
  <pc:docChgLst>
    <pc:chgData name="Yilmaz Mustafa" userId="S::yilmaz.mustafa@intecbrusselvzw.onmicrosoft.com::bbcede42-c1b2-43e6-a370-e252b59f6c51" providerId="AD" clId="Web-{F0DE7F49-BCE4-89D1-1A9D-793A69720583}"/>
    <pc:docChg chg="modSld">
      <pc:chgData name="Yilmaz Mustafa" userId="S::yilmaz.mustafa@intecbrusselvzw.onmicrosoft.com::bbcede42-c1b2-43e6-a370-e252b59f6c51" providerId="AD" clId="Web-{F0DE7F49-BCE4-89D1-1A9D-793A69720583}" dt="2022-03-24T10:04:21.176" v="295"/>
      <pc:docMkLst>
        <pc:docMk/>
      </pc:docMkLst>
      <pc:sldChg chg="modSp">
        <pc:chgData name="Yilmaz Mustafa" userId="S::yilmaz.mustafa@intecbrusselvzw.onmicrosoft.com::bbcede42-c1b2-43e6-a370-e252b59f6c51" providerId="AD" clId="Web-{F0DE7F49-BCE4-89D1-1A9D-793A69720583}" dt="2022-03-24T09:50:16.503" v="274" actId="20577"/>
        <pc:sldMkLst>
          <pc:docMk/>
          <pc:sldMk cId="0" sldId="256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50:16.503" v="274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49:57.830" v="270" actId="20577"/>
        <pc:sldMkLst>
          <pc:docMk/>
          <pc:sldMk cId="0" sldId="257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49:57.830" v="270" actId="20577"/>
          <ac:spMkLst>
            <pc:docMk/>
            <pc:sldMk cId="0" sldId="257"/>
            <ac:spMk id="62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50:09.690" v="272" actId="14100"/>
        <pc:sldMkLst>
          <pc:docMk/>
          <pc:sldMk cId="0" sldId="258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50:09.690" v="272" actId="14100"/>
          <ac:spMkLst>
            <pc:docMk/>
            <pc:sldMk cId="0" sldId="258"/>
            <ac:spMk id="69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10:09" v="82" actId="14100"/>
        <pc:sldMkLst>
          <pc:docMk/>
          <pc:sldMk cId="0" sldId="259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10:09" v="82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12:47.650" v="92" actId="14100"/>
        <pc:sldMkLst>
          <pc:docMk/>
          <pc:sldMk cId="0" sldId="260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12:47.650" v="92" actId="14100"/>
          <ac:spMkLst>
            <pc:docMk/>
            <pc:sldMk cId="0" sldId="260"/>
            <ac:spMk id="85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19:30.097" v="105" actId="20577"/>
        <pc:sldMkLst>
          <pc:docMk/>
          <pc:sldMk cId="0" sldId="261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19:30.097" v="105" actId="20577"/>
          <ac:spMkLst>
            <pc:docMk/>
            <pc:sldMk cId="0" sldId="261"/>
            <ac:spMk id="93" creationId="{00000000-0000-0000-0000-000000000000}"/>
          </ac:spMkLst>
        </pc:spChg>
      </pc:sldChg>
      <pc:sldChg chg="addSp delSp modSp">
        <pc:chgData name="Yilmaz Mustafa" userId="S::yilmaz.mustafa@intecbrusselvzw.onmicrosoft.com::bbcede42-c1b2-43e6-a370-e252b59f6c51" providerId="AD" clId="Web-{F0DE7F49-BCE4-89D1-1A9D-793A69720583}" dt="2022-03-24T09:50:43.098" v="279" actId="20577"/>
        <pc:sldMkLst>
          <pc:docMk/>
          <pc:sldMk cId="0" sldId="262"/>
        </pc:sldMkLst>
        <pc:spChg chg="add del">
          <ac:chgData name="Yilmaz Mustafa" userId="S::yilmaz.mustafa@intecbrusselvzw.onmicrosoft.com::bbcede42-c1b2-43e6-a370-e252b59f6c51" providerId="AD" clId="Web-{F0DE7F49-BCE4-89D1-1A9D-793A69720583}" dt="2022-03-24T09:21:37.996" v="126"/>
          <ac:spMkLst>
            <pc:docMk/>
            <pc:sldMk cId="0" sldId="262"/>
            <ac:spMk id="2" creationId="{FAC93527-748C-FC67-BF04-9932E46F06AC}"/>
          </ac:spMkLst>
        </pc:spChg>
        <pc:spChg chg="mod">
          <ac:chgData name="Yilmaz Mustafa" userId="S::yilmaz.mustafa@intecbrusselvzw.onmicrosoft.com::bbcede42-c1b2-43e6-a370-e252b59f6c51" providerId="AD" clId="Web-{F0DE7F49-BCE4-89D1-1A9D-793A69720583}" dt="2022-03-24T09:50:43.098" v="279" actId="20577"/>
          <ac:spMkLst>
            <pc:docMk/>
            <pc:sldMk cId="0" sldId="262"/>
            <ac:spMk id="101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50:53.302" v="280" actId="20577"/>
        <pc:sldMkLst>
          <pc:docMk/>
          <pc:sldMk cId="0" sldId="263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50:53.302" v="280" actId="20577"/>
          <ac:spMkLst>
            <pc:docMk/>
            <pc:sldMk cId="0" sldId="263"/>
            <ac:spMk id="109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50:58.677" v="281" actId="20577"/>
        <pc:sldMkLst>
          <pc:docMk/>
          <pc:sldMk cId="0" sldId="264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50:58.677" v="281" actId="20577"/>
          <ac:spMkLst>
            <pc:docMk/>
            <pc:sldMk cId="0" sldId="264"/>
            <ac:spMk id="117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46:08.317" v="221" actId="20577"/>
        <pc:sldMkLst>
          <pc:docMk/>
          <pc:sldMk cId="0" sldId="265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46:08.317" v="221" actId="20577"/>
          <ac:spMkLst>
            <pc:docMk/>
            <pc:sldMk cId="0" sldId="265"/>
            <ac:spMk id="125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50:29.316" v="277" actId="14100"/>
        <pc:sldMkLst>
          <pc:docMk/>
          <pc:sldMk cId="0" sldId="266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50:29.316" v="277" actId="14100"/>
          <ac:spMkLst>
            <pc:docMk/>
            <pc:sldMk cId="0" sldId="266"/>
            <ac:spMk id="132" creationId="{00000000-0000-0000-0000-000000000000}"/>
          </ac:spMkLst>
        </pc:spChg>
      </pc:sldChg>
      <pc:sldChg chg="addSp delSp modSp">
        <pc:chgData name="Yilmaz Mustafa" userId="S::yilmaz.mustafa@intecbrusselvzw.onmicrosoft.com::bbcede42-c1b2-43e6-a370-e252b59f6c51" providerId="AD" clId="Web-{F0DE7F49-BCE4-89D1-1A9D-793A69720583}" dt="2022-03-24T09:51:34.070" v="286"/>
        <pc:sldMkLst>
          <pc:docMk/>
          <pc:sldMk cId="0" sldId="267"/>
        </pc:sldMkLst>
        <pc:spChg chg="add del">
          <ac:chgData name="Yilmaz Mustafa" userId="S::yilmaz.mustafa@intecbrusselvzw.onmicrosoft.com::bbcede42-c1b2-43e6-a370-e252b59f6c51" providerId="AD" clId="Web-{F0DE7F49-BCE4-89D1-1A9D-793A69720583}" dt="2022-03-24T09:51:34.070" v="286"/>
          <ac:spMkLst>
            <pc:docMk/>
            <pc:sldMk cId="0" sldId="267"/>
            <ac:spMk id="2" creationId="{C800DE16-E7D6-3AD6-25EF-B819C96B75E7}"/>
          </ac:spMkLst>
        </pc:spChg>
        <pc:spChg chg="mod">
          <ac:chgData name="Yilmaz Mustafa" userId="S::yilmaz.mustafa@intecbrusselvzw.onmicrosoft.com::bbcede42-c1b2-43e6-a370-e252b59f6c51" providerId="AD" clId="Web-{F0DE7F49-BCE4-89D1-1A9D-793A69720583}" dt="2022-03-24T09:51:15.366" v="284" actId="14100"/>
          <ac:spMkLst>
            <pc:docMk/>
            <pc:sldMk cId="0" sldId="267"/>
            <ac:spMk id="140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47:28.290" v="236" actId="1076"/>
        <pc:sldMkLst>
          <pc:docMk/>
          <pc:sldMk cId="0" sldId="268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47:28.290" v="236" actId="1076"/>
          <ac:spMkLst>
            <pc:docMk/>
            <pc:sldMk cId="0" sldId="268"/>
            <ac:spMk id="148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47:53.854" v="240" actId="14100"/>
        <pc:sldMkLst>
          <pc:docMk/>
          <pc:sldMk cId="0" sldId="269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47:53.854" v="240" actId="14100"/>
          <ac:spMkLst>
            <pc:docMk/>
            <pc:sldMk cId="0" sldId="269"/>
            <ac:spMk id="156" creationId="{00000000-0000-0000-0000-000000000000}"/>
          </ac:spMkLst>
        </pc:spChg>
      </pc:sldChg>
      <pc:sldChg chg="addSp delSp modSp">
        <pc:chgData name="Yilmaz Mustafa" userId="S::yilmaz.mustafa@intecbrusselvzw.onmicrosoft.com::bbcede42-c1b2-43e6-a370-e252b59f6c51" providerId="AD" clId="Web-{F0DE7F49-BCE4-89D1-1A9D-793A69720583}" dt="2022-03-24T10:04:21.176" v="295"/>
        <pc:sldMkLst>
          <pc:docMk/>
          <pc:sldMk cId="0" sldId="270"/>
        </pc:sldMkLst>
        <pc:spChg chg="add del">
          <ac:chgData name="Yilmaz Mustafa" userId="S::yilmaz.mustafa@intecbrusselvzw.onmicrosoft.com::bbcede42-c1b2-43e6-a370-e252b59f6c51" providerId="AD" clId="Web-{F0DE7F49-BCE4-89D1-1A9D-793A69720583}" dt="2022-03-24T10:04:21.176" v="295"/>
          <ac:spMkLst>
            <pc:docMk/>
            <pc:sldMk cId="0" sldId="270"/>
            <ac:spMk id="2" creationId="{2DC05F8C-F961-172C-DBDA-D46F981AFD55}"/>
          </ac:spMkLst>
        </pc:spChg>
        <pc:spChg chg="mod">
          <ac:chgData name="Yilmaz Mustafa" userId="S::yilmaz.mustafa@intecbrusselvzw.onmicrosoft.com::bbcede42-c1b2-43e6-a370-e252b59f6c51" providerId="AD" clId="Web-{F0DE7F49-BCE4-89D1-1A9D-793A69720583}" dt="2022-03-24T09:48:16.683" v="246" actId="14100"/>
          <ac:spMkLst>
            <pc:docMk/>
            <pc:sldMk cId="0" sldId="270"/>
            <ac:spMk id="164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52:17.541" v="290" actId="20577"/>
        <pc:sldMkLst>
          <pc:docMk/>
          <pc:sldMk cId="0" sldId="271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52:17.541" v="290" actId="20577"/>
          <ac:spMkLst>
            <pc:docMk/>
            <pc:sldMk cId="0" sldId="271"/>
            <ac:spMk id="172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0DE7F49-BCE4-89D1-1A9D-793A69720583}" dt="2022-03-24T09:50:35.207" v="278" actId="20577"/>
        <pc:sldMkLst>
          <pc:docMk/>
          <pc:sldMk cId="0" sldId="272"/>
        </pc:sldMkLst>
        <pc:spChg chg="mod">
          <ac:chgData name="Yilmaz Mustafa" userId="S::yilmaz.mustafa@intecbrusselvzw.onmicrosoft.com::bbcede42-c1b2-43e6-a370-e252b59f6c51" providerId="AD" clId="Web-{F0DE7F49-BCE4-89D1-1A9D-793A69720583}" dt="2022-03-24T09:50:35.207" v="278" actId="20577"/>
          <ac:spMkLst>
            <pc:docMk/>
            <pc:sldMk cId="0" sldId="272"/>
            <ac:spMk id="179" creationId="{00000000-0000-0000-0000-000000000000}"/>
          </ac:spMkLst>
        </pc:spChg>
      </pc:sldChg>
      <pc:sldChg chg="addSp delSp modSp">
        <pc:chgData name="Yilmaz Mustafa" userId="S::yilmaz.mustafa@intecbrusselvzw.onmicrosoft.com::bbcede42-c1b2-43e6-a370-e252b59f6c51" providerId="AD" clId="Web-{F0DE7F49-BCE4-89D1-1A9D-793A69720583}" dt="2022-03-24T09:54:23.111" v="293"/>
        <pc:sldMkLst>
          <pc:docMk/>
          <pc:sldMk cId="3487596091" sldId="273"/>
        </pc:sldMkLst>
        <pc:spChg chg="add del mod">
          <ac:chgData name="Yilmaz Mustafa" userId="S::yilmaz.mustafa@intecbrusselvzw.onmicrosoft.com::bbcede42-c1b2-43e6-a370-e252b59f6c51" providerId="AD" clId="Web-{F0DE7F49-BCE4-89D1-1A9D-793A69720583}" dt="2022-03-24T09:54:23.111" v="293"/>
          <ac:spMkLst>
            <pc:docMk/>
            <pc:sldMk cId="3487596091" sldId="273"/>
            <ac:spMk id="2" creationId="{7F864D7E-5921-3A88-09DF-57CDA09C72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38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1EB33A03-4975-4AB0-AF86-2F1E8600E140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Expert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72567" y="900203"/>
            <a:ext cx="8693671" cy="5099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Andere </a:t>
            </a:r>
            <a:r>
              <a:rPr lang="en" sz="2900" dirty="0" err="1">
                <a:ea typeface="Montserrat"/>
                <a:sym typeface="Montserrat"/>
              </a:rPr>
              <a:t>bibliotheken</a:t>
            </a:r>
            <a:r>
              <a:rPr lang="en" sz="2900" dirty="0">
                <a:ea typeface="Montserrat"/>
                <a:sym typeface="Montserrat"/>
              </a:rPr>
              <a:t> om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overwegen</a:t>
            </a:r>
            <a:r>
              <a:rPr lang="en" sz="2900" dirty="0">
                <a:ea typeface="Montserrat"/>
                <a:sym typeface="Montserrat"/>
              </a:rPr>
              <a:t>:</a:t>
            </a:r>
            <a:endParaRPr lang="en-US" sz="2900" dirty="0">
              <a:solidFill>
                <a:srgbClr val="434343"/>
              </a:solidFill>
              <a:latin typeface="Montserrat"/>
            </a:endParaRPr>
          </a:p>
          <a:p>
            <a:pPr marL="114300" indent="0">
              <a:lnSpc>
                <a:spcPct val="114999"/>
              </a:lnSpc>
              <a:buClr>
                <a:srgbClr val="434343"/>
              </a:buClr>
              <a:buSzPts val="2900"/>
              <a:buNone/>
            </a:pPr>
            <a:endParaRPr lang="en" sz="2900" dirty="0">
              <a:ea typeface="Montserrat"/>
            </a:endParaRPr>
          </a:p>
          <a:p>
            <a:pPr lvl="1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800" b="1" dirty="0">
                <a:ea typeface="Montserrat"/>
                <a:sym typeface="Montserrat"/>
              </a:rPr>
              <a:t>Google Spreadsheets Python-API </a:t>
            </a:r>
            <a:endParaRPr sz="2800" b="1"/>
          </a:p>
          <a:p>
            <a:pPr lvl="2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400" dirty="0" err="1">
                <a:ea typeface="Montserrat"/>
                <a:sym typeface="Montserrat"/>
              </a:rPr>
              <a:t>Directe</a:t>
            </a:r>
            <a:r>
              <a:rPr lang="en" sz="2400" dirty="0">
                <a:ea typeface="Montserrat"/>
                <a:sym typeface="Montserrat"/>
              </a:rPr>
              <a:t> Python-interface </a:t>
            </a:r>
            <a:r>
              <a:rPr lang="en" sz="2400" dirty="0" err="1">
                <a:ea typeface="Montserrat"/>
                <a:sym typeface="Montserrat"/>
              </a:rPr>
              <a:t>voor</a:t>
            </a:r>
            <a:r>
              <a:rPr lang="en" sz="2400" dirty="0">
                <a:ea typeface="Montserrat"/>
                <a:sym typeface="Montserrat"/>
              </a:rPr>
              <a:t> het </a:t>
            </a:r>
            <a:r>
              <a:rPr lang="en" sz="2400" dirty="0" err="1">
                <a:ea typeface="Montserrat"/>
                <a:sym typeface="Montserrat"/>
              </a:rPr>
              <a:t>werken</a:t>
            </a:r>
            <a:r>
              <a:rPr lang="en" sz="2400" dirty="0">
                <a:ea typeface="Montserrat"/>
                <a:sym typeface="Montserrat"/>
              </a:rPr>
              <a:t> met Google Spreadsheets. </a:t>
            </a:r>
            <a:endParaRPr sz="2400"/>
          </a:p>
          <a:p>
            <a:pPr lvl="2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400" dirty="0">
                <a:ea typeface="Montserrat"/>
                <a:sym typeface="Montserrat"/>
              </a:rPr>
              <a:t>Hiermee </a:t>
            </a:r>
            <a:r>
              <a:rPr lang="en" sz="2400" dirty="0" err="1">
                <a:ea typeface="Montserrat"/>
                <a:sym typeface="Montserrat"/>
              </a:rPr>
              <a:t>kunt</a:t>
            </a:r>
            <a:r>
              <a:rPr lang="en" sz="2400" dirty="0">
                <a:ea typeface="Montserrat"/>
                <a:sym typeface="Montserrat"/>
              </a:rPr>
              <a:t> u </a:t>
            </a:r>
            <a:r>
              <a:rPr lang="en" sz="2400" dirty="0" err="1">
                <a:ea typeface="Montserrat"/>
                <a:sym typeface="Montserrat"/>
              </a:rPr>
              <a:t>rechtstreeks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wijzigingen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aanbrengen</a:t>
            </a:r>
            <a:r>
              <a:rPr lang="en" sz="2400" dirty="0">
                <a:ea typeface="Montserrat"/>
                <a:sym typeface="Montserrat"/>
              </a:rPr>
              <a:t> in de spreadsheets die online </a:t>
            </a:r>
            <a:r>
              <a:rPr lang="en" sz="2400" dirty="0" err="1">
                <a:ea typeface="Montserrat"/>
                <a:sym typeface="Montserrat"/>
              </a:rPr>
              <a:t>worden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gehost</a:t>
            </a:r>
            <a:r>
              <a:rPr lang="en" sz="2400" dirty="0">
                <a:ea typeface="Montserrat"/>
                <a:sym typeface="Montserrat"/>
              </a:rPr>
              <a:t>. </a:t>
            </a:r>
            <a:endParaRPr sz="2400" dirty="0"/>
          </a:p>
          <a:p>
            <a:pPr lvl="2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400" dirty="0">
                <a:ea typeface="Montserrat"/>
                <a:sym typeface="Montserrat"/>
              </a:rPr>
              <a:t>Complexere syntaxis, maar </a:t>
            </a:r>
            <a:r>
              <a:rPr lang="en" sz="2400" dirty="0" err="1">
                <a:ea typeface="Montserrat"/>
                <a:sym typeface="Montserrat"/>
              </a:rPr>
              <a:t>beschikbaar</a:t>
            </a:r>
            <a:r>
              <a:rPr lang="en" sz="2400" dirty="0">
                <a:ea typeface="Montserrat"/>
                <a:sym typeface="Montserrat"/>
              </a:rPr>
              <a:t> in </a:t>
            </a:r>
            <a:r>
              <a:rPr lang="en" sz="2400" dirty="0" err="1">
                <a:ea typeface="Montserrat"/>
                <a:sym typeface="Montserrat"/>
              </a:rPr>
              <a:t>veel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programmeertalen</a:t>
            </a:r>
            <a:r>
              <a:rPr lang="en" sz="2400" dirty="0">
                <a:ea typeface="Montserrat"/>
                <a:sym typeface="Montserrat"/>
              </a:rPr>
              <a:t>. 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635274" y="2009725"/>
            <a:ext cx="874152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3200" dirty="0">
                <a:ea typeface="Montserrat"/>
                <a:sym typeface="Montserrat"/>
              </a:rPr>
              <a:t>De </a:t>
            </a:r>
            <a:r>
              <a:rPr lang="en" sz="3200" err="1">
                <a:ea typeface="Montserrat"/>
                <a:sym typeface="Montserrat"/>
              </a:rPr>
              <a:t>overeenkomst</a:t>
            </a:r>
            <a:r>
              <a:rPr lang="en" sz="3200" dirty="0">
                <a:ea typeface="Montserrat"/>
                <a:sym typeface="Montserrat"/>
              </a:rPr>
              <a:t> </a:t>
            </a:r>
            <a:r>
              <a:rPr lang="en" sz="3200" err="1">
                <a:ea typeface="Montserrat"/>
                <a:sym typeface="Montserrat"/>
              </a:rPr>
              <a:t>tussen</a:t>
            </a:r>
            <a:r>
              <a:rPr lang="en" sz="3200" dirty="0">
                <a:ea typeface="Montserrat"/>
                <a:sym typeface="Montserrat"/>
              </a:rPr>
              <a:t> al </a:t>
            </a:r>
            <a:r>
              <a:rPr lang="en" sz="3200" err="1">
                <a:ea typeface="Montserrat"/>
                <a:sym typeface="Montserrat"/>
              </a:rPr>
              <a:t>deze</a:t>
            </a:r>
            <a:r>
              <a:rPr lang="en" sz="3200" dirty="0">
                <a:ea typeface="Montserrat"/>
                <a:sym typeface="Montserrat"/>
              </a:rPr>
              <a:t> </a:t>
            </a:r>
            <a:r>
              <a:rPr lang="en" sz="3200" err="1">
                <a:ea typeface="Montserrat"/>
                <a:sym typeface="Montserrat"/>
              </a:rPr>
              <a:t>spreadsheetprogramma's</a:t>
            </a:r>
            <a:r>
              <a:rPr lang="en" sz="3200" dirty="0">
                <a:ea typeface="Montserrat"/>
                <a:sym typeface="Montserrat"/>
              </a:rPr>
              <a:t> is </a:t>
            </a:r>
            <a:r>
              <a:rPr lang="en" sz="3200" err="1">
                <a:ea typeface="Montserrat"/>
                <a:sym typeface="Montserrat"/>
              </a:rPr>
              <a:t>dat</a:t>
            </a:r>
            <a:r>
              <a:rPr lang="en" sz="3200" dirty="0">
                <a:ea typeface="Montserrat"/>
                <a:sym typeface="Montserrat"/>
              </a:rPr>
              <a:t> ze </a:t>
            </a:r>
            <a:r>
              <a:rPr lang="en" sz="3200" err="1">
                <a:ea typeface="Montserrat"/>
                <a:sym typeface="Montserrat"/>
              </a:rPr>
              <a:t>altijd</a:t>
            </a:r>
            <a:r>
              <a:rPr lang="en" sz="3200" dirty="0">
                <a:ea typeface="Montserrat"/>
                <a:sym typeface="Montserrat"/>
              </a:rPr>
              <a:t> </a:t>
            </a:r>
            <a:r>
              <a:rPr lang="en" sz="3200" err="1">
                <a:ea typeface="Montserrat"/>
                <a:sym typeface="Montserrat"/>
              </a:rPr>
              <a:t>kunnen</a:t>
            </a:r>
            <a:r>
              <a:rPr lang="en" sz="3200" dirty="0">
                <a:ea typeface="Montserrat"/>
                <a:sym typeface="Montserrat"/>
              </a:rPr>
              <a:t> </a:t>
            </a:r>
            <a:r>
              <a:rPr lang="en" sz="3200" err="1">
                <a:ea typeface="Montserrat"/>
                <a:sym typeface="Montserrat"/>
              </a:rPr>
              <a:t>exporteren</a:t>
            </a:r>
            <a:r>
              <a:rPr lang="en" sz="3200" dirty="0">
                <a:ea typeface="Montserrat"/>
                <a:sym typeface="Montserrat"/>
              </a:rPr>
              <a:t> </a:t>
            </a:r>
            <a:r>
              <a:rPr lang="en" sz="3200" err="1">
                <a:ea typeface="Montserrat"/>
                <a:sym typeface="Montserrat"/>
              </a:rPr>
              <a:t>naar</a:t>
            </a:r>
            <a:r>
              <a:rPr lang="en" sz="3200" dirty="0">
                <a:ea typeface="Montserrat"/>
                <a:sym typeface="Montserrat"/>
              </a:rPr>
              <a:t> .csv. </a:t>
            </a:r>
            <a:endParaRPr lang="en-US" sz="3200">
              <a:solidFill>
                <a:srgbClr val="434343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 dirty="0"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200" dirty="0">
                <a:ea typeface="Montserrat"/>
                <a:sym typeface="Montserrat"/>
              </a:rPr>
              <a:t>Laten we de </a:t>
            </a:r>
            <a:r>
              <a:rPr lang="en" sz="3200" err="1">
                <a:ea typeface="Montserrat"/>
                <a:sym typeface="Montserrat"/>
              </a:rPr>
              <a:t>ingebouwde</a:t>
            </a:r>
            <a:r>
              <a:rPr lang="en" sz="3200" dirty="0">
                <a:ea typeface="Montserrat"/>
                <a:sym typeface="Montserrat"/>
              </a:rPr>
              <a:t> </a:t>
            </a:r>
            <a:r>
              <a:rPr lang="en" sz="3200" err="1">
                <a:ea typeface="Montserrat"/>
                <a:sym typeface="Montserrat"/>
              </a:rPr>
              <a:t>mogelijkheden</a:t>
            </a:r>
            <a:r>
              <a:rPr lang="en" sz="3200" dirty="0">
                <a:ea typeface="Montserrat"/>
                <a:sym typeface="Montserrat"/>
              </a:rPr>
              <a:t> van Python </a:t>
            </a:r>
            <a:r>
              <a:rPr lang="en" sz="3200" err="1">
                <a:ea typeface="Montserrat"/>
                <a:sym typeface="Montserrat"/>
              </a:rPr>
              <a:t>verkennen</a:t>
            </a:r>
            <a:r>
              <a:rPr lang="en" sz="3200" dirty="0">
                <a:ea typeface="Montserrat"/>
                <a:sym typeface="Montserrat"/>
              </a:rPr>
              <a:t> met de csv-module! 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ctrTitle"/>
          </p:nvPr>
        </p:nvSpPr>
        <p:spPr>
          <a:xfrm>
            <a:off x="309860" y="2402700"/>
            <a:ext cx="9200141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 err="1">
                <a:sym typeface="Montserrat"/>
              </a:rPr>
              <a:t>Werken</a:t>
            </a:r>
            <a:r>
              <a:rPr lang="en" b="1" dirty="0">
                <a:sym typeface="Montserrat"/>
              </a:rPr>
              <a:t> met PDF-</a:t>
            </a:r>
            <a:r>
              <a:rPr lang="en" b="1" dirty="0" err="1">
                <a:sym typeface="Montserrat"/>
              </a:rPr>
              <a:t>bestanden</a:t>
            </a:r>
            <a:r>
              <a:rPr lang="en" b="1" dirty="0">
                <a:sym typeface="Montserrat"/>
              </a:rPr>
              <a:t> 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24712" y="2009725"/>
            <a:ext cx="89520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PDF </a:t>
            </a:r>
            <a:r>
              <a:rPr lang="en" sz="2900" dirty="0" err="1">
                <a:ea typeface="Montserrat"/>
                <a:sym typeface="Montserrat"/>
              </a:rPr>
              <a:t>staat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b="1" dirty="0">
                <a:ea typeface="Montserrat"/>
                <a:sym typeface="Montserrat"/>
              </a:rPr>
              <a:t>Portable Document Format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is in de </a:t>
            </a:r>
            <a:r>
              <a:rPr lang="en" sz="2900" dirty="0" err="1">
                <a:ea typeface="Montserrat"/>
                <a:sym typeface="Montserrat"/>
              </a:rPr>
              <a:t>jaren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negentig</a:t>
            </a:r>
            <a:r>
              <a:rPr lang="en" sz="2900" dirty="0">
                <a:ea typeface="Montserrat"/>
                <a:sym typeface="Montserrat"/>
              </a:rPr>
              <a:t> (90s) door </a:t>
            </a:r>
            <a:r>
              <a:rPr lang="en" sz="2900" b="1" dirty="0">
                <a:ea typeface="Montserrat"/>
                <a:sym typeface="Montserrat"/>
              </a:rPr>
              <a:t>Adobe </a:t>
            </a:r>
            <a:r>
              <a:rPr lang="en" sz="2900" dirty="0" err="1">
                <a:ea typeface="Montserrat"/>
                <a:sym typeface="Montserrat"/>
              </a:rPr>
              <a:t>ontwikkeld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lnSpc>
                <a:spcPct val="114999"/>
              </a:lnSpc>
              <a:buClr>
                <a:srgbClr val="434343"/>
              </a:buClr>
              <a:buSzPts val="2900"/>
              <a:buNone/>
            </a:pPr>
            <a:endParaRPr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Het </a:t>
            </a:r>
            <a:r>
              <a:rPr lang="en" sz="2900" dirty="0" err="1">
                <a:ea typeface="Montserrat"/>
                <a:sym typeface="Montserrat"/>
              </a:rPr>
              <a:t>belangrijkste</a:t>
            </a:r>
            <a:r>
              <a:rPr lang="en" sz="2900" dirty="0">
                <a:ea typeface="Montserrat"/>
                <a:sym typeface="Montserrat"/>
              </a:rPr>
              <a:t> om in </a:t>
            </a:r>
            <a:r>
              <a:rPr lang="en" sz="2900" dirty="0" err="1">
                <a:ea typeface="Montserrat"/>
                <a:sym typeface="Montserrat"/>
              </a:rPr>
              <a:t>gedachten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houden</a:t>
            </a:r>
            <a:r>
              <a:rPr lang="en" sz="2900" dirty="0">
                <a:ea typeface="Montserrat"/>
                <a:sym typeface="Montserrat"/>
              </a:rPr>
              <a:t> is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hoewel</a:t>
            </a:r>
            <a:r>
              <a:rPr lang="en" sz="2900" dirty="0">
                <a:ea typeface="Montserrat"/>
                <a:sym typeface="Montserrat"/>
              </a:rPr>
              <a:t> PDF's </a:t>
            </a:r>
            <a:r>
              <a:rPr lang="en" sz="2900" dirty="0" err="1">
                <a:ea typeface="Montserrat"/>
                <a:sym typeface="Montserrat"/>
              </a:rPr>
              <a:t>dezelfde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extensie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delen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worden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bekeken</a:t>
            </a:r>
            <a:r>
              <a:rPr lang="en" sz="2900" dirty="0">
                <a:ea typeface="Montserrat"/>
                <a:sym typeface="Montserrat"/>
              </a:rPr>
              <a:t> in PDF-readers, </a:t>
            </a:r>
            <a:r>
              <a:rPr lang="en" sz="2900" dirty="0" err="1">
                <a:ea typeface="Montserrat"/>
                <a:sym typeface="Montserrat"/>
              </a:rPr>
              <a:t>veel</a:t>
            </a:r>
            <a:r>
              <a:rPr lang="en" sz="2900" dirty="0">
                <a:ea typeface="Montserrat"/>
                <a:sym typeface="Montserrat"/>
              </a:rPr>
              <a:t> PDF's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machineleesbaar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 via Python.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501280" y="1703650"/>
            <a:ext cx="887552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 err="1">
                <a:ea typeface="Montserrat"/>
                <a:sym typeface="Montserrat"/>
              </a:rPr>
              <a:t>Aangezien</a:t>
            </a:r>
            <a:r>
              <a:rPr lang="en" sz="2900" dirty="0">
                <a:ea typeface="Montserrat"/>
                <a:sym typeface="Montserrat"/>
              </a:rPr>
              <a:t> PDF's </a:t>
            </a:r>
            <a:r>
              <a:rPr lang="en" sz="2900" dirty="0" err="1">
                <a:ea typeface="Montserrat"/>
                <a:sym typeface="Montserrat"/>
              </a:rPr>
              <a:t>voornamelijk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plat document met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vaste</a:t>
            </a:r>
            <a:r>
              <a:rPr lang="en" sz="2900" dirty="0">
                <a:ea typeface="Montserrat"/>
                <a:sym typeface="Montserrat"/>
              </a:rPr>
              <a:t> lay-out </a:t>
            </a:r>
            <a:r>
              <a:rPr lang="en" sz="2900" dirty="0" err="1">
                <a:ea typeface="Montserrat"/>
                <a:sym typeface="Montserrat"/>
              </a:rPr>
              <a:t>inkapselen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weergeven</a:t>
            </a:r>
            <a:r>
              <a:rPr lang="en" sz="2900" dirty="0">
                <a:ea typeface="Montserrat"/>
                <a:sym typeface="Montserrat"/>
              </a:rPr>
              <a:t>, is er </a:t>
            </a:r>
            <a:r>
              <a:rPr lang="en" sz="2900" dirty="0" err="1">
                <a:ea typeface="Montserrat"/>
                <a:sym typeface="Montserrat"/>
              </a:rPr>
              <a:t>geen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machineleesbaar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standaardformaat</a:t>
            </a:r>
            <a:r>
              <a:rPr lang="en" sz="2900" dirty="0">
                <a:ea typeface="Montserrat"/>
                <a:sym typeface="Montserrat"/>
              </a:rPr>
              <a:t>, in </a:t>
            </a:r>
            <a:r>
              <a:rPr lang="en" sz="2900" dirty="0" err="1">
                <a:ea typeface="Montserrat"/>
                <a:sym typeface="Montserrat"/>
              </a:rPr>
              <a:t>tegenstelling</a:t>
            </a:r>
            <a:r>
              <a:rPr lang="en" sz="2900" dirty="0">
                <a:ea typeface="Montserrat"/>
                <a:sym typeface="Montserrat"/>
              </a:rPr>
              <a:t> tot CSV-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Dit </a:t>
            </a:r>
            <a:r>
              <a:rPr lang="en" sz="2900" dirty="0" err="1">
                <a:ea typeface="Montserrat"/>
                <a:sym typeface="Montserrat"/>
              </a:rPr>
              <a:t>betekent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het </a:t>
            </a:r>
            <a:r>
              <a:rPr lang="en" sz="2900" dirty="0" err="1">
                <a:ea typeface="Montserrat"/>
                <a:sym typeface="Montserrat"/>
              </a:rPr>
              <a:t>hoogst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onwaarschijnlijk</a:t>
            </a:r>
            <a:r>
              <a:rPr lang="en" sz="2900" dirty="0">
                <a:ea typeface="Montserrat"/>
                <a:sym typeface="Montserrat"/>
              </a:rPr>
              <a:t> is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pdf die </a:t>
            </a:r>
            <a:r>
              <a:rPr lang="en" sz="2900" dirty="0" err="1">
                <a:ea typeface="Montserrat"/>
                <a:sym typeface="Montserrat"/>
              </a:rPr>
              <a:t>eenvoudig</a:t>
            </a:r>
            <a:r>
              <a:rPr lang="en" sz="2900" dirty="0">
                <a:ea typeface="Montserrat"/>
                <a:sym typeface="Montserrat"/>
              </a:rPr>
              <a:t> is </a:t>
            </a:r>
            <a:r>
              <a:rPr lang="en" sz="2900" dirty="0" err="1">
                <a:ea typeface="Montserrat"/>
                <a:sym typeface="Montserrat"/>
              </a:rPr>
              <a:t>gescand</a:t>
            </a:r>
            <a:r>
              <a:rPr lang="en" sz="2900" dirty="0">
                <a:ea typeface="Montserrat"/>
                <a:sym typeface="Montserrat"/>
              </a:rPr>
              <a:t>, </a:t>
            </a:r>
            <a:r>
              <a:rPr lang="en" sz="2900" dirty="0" err="1">
                <a:ea typeface="Montserrat"/>
                <a:sym typeface="Montserrat"/>
              </a:rPr>
              <a:t>leesbaar</a:t>
            </a:r>
            <a:r>
              <a:rPr lang="en" sz="2900" dirty="0">
                <a:ea typeface="Montserrat"/>
                <a:sym typeface="Montserrat"/>
              </a:rPr>
              <a:t> is. 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692700" y="1445399"/>
            <a:ext cx="8684100" cy="3980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 err="1">
                <a:ea typeface="Montserrat"/>
                <a:sym typeface="Montserrat"/>
              </a:rPr>
              <a:t>Toevoegingen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aan</a:t>
            </a:r>
            <a:r>
              <a:rPr lang="en" sz="2900" dirty="0">
                <a:ea typeface="Montserrat"/>
                <a:sym typeface="Montserrat"/>
              </a:rPr>
              <a:t> PDF's </a:t>
            </a:r>
            <a:r>
              <a:rPr lang="en" sz="2900" dirty="0" err="1">
                <a:ea typeface="Montserrat"/>
                <a:sym typeface="Montserrat"/>
              </a:rPr>
              <a:t>zoals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afbeeldingen</a:t>
            </a:r>
            <a:r>
              <a:rPr lang="en" sz="2900" dirty="0">
                <a:ea typeface="Montserrat"/>
                <a:sym typeface="Montserrat"/>
              </a:rPr>
              <a:t>, </a:t>
            </a:r>
            <a:r>
              <a:rPr lang="en" sz="2900" dirty="0" err="1">
                <a:ea typeface="Montserrat"/>
                <a:sym typeface="Montserrat"/>
              </a:rPr>
              <a:t>tabellen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formaataanpassingen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PDF </a:t>
            </a:r>
            <a:r>
              <a:rPr lang="en" sz="2900" dirty="0" err="1">
                <a:ea typeface="Montserrat"/>
                <a:sym typeface="Montserrat"/>
              </a:rPr>
              <a:t>ook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onleesbaar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maken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Python.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Er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veel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betaalde</a:t>
            </a:r>
            <a:r>
              <a:rPr lang="en" sz="2900" dirty="0">
                <a:ea typeface="Montserrat"/>
                <a:sym typeface="Montserrat"/>
              </a:rPr>
              <a:t> PDF-</a:t>
            </a:r>
            <a:r>
              <a:rPr lang="en" sz="2900" dirty="0" err="1">
                <a:ea typeface="Montserrat"/>
                <a:sym typeface="Montserrat"/>
              </a:rPr>
              <a:t>programma's</a:t>
            </a:r>
            <a:r>
              <a:rPr lang="en" sz="2900" dirty="0">
                <a:ea typeface="Montserrat"/>
                <a:sym typeface="Montserrat"/>
              </a:rPr>
              <a:t> die </a:t>
            </a: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lezen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uitpakken</a:t>
            </a:r>
            <a:r>
              <a:rPr lang="en" sz="2900" dirty="0">
                <a:ea typeface="Montserrat"/>
                <a:sym typeface="Montserrat"/>
              </a:rPr>
              <a:t>, maar we </a:t>
            </a:r>
            <a:r>
              <a:rPr lang="en" sz="2900" dirty="0" err="1">
                <a:ea typeface="Montserrat"/>
                <a:sym typeface="Montserrat"/>
              </a:rPr>
              <a:t>zullen</a:t>
            </a:r>
            <a:r>
              <a:rPr lang="en" sz="2900" dirty="0">
                <a:ea typeface="Montserrat"/>
                <a:sym typeface="Montserrat"/>
              </a:rPr>
              <a:t> de open-source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gratis </a:t>
            </a:r>
            <a:r>
              <a:rPr lang="en" sz="2900" b="1" dirty="0">
                <a:ea typeface="Montserrat"/>
                <a:sym typeface="Montserrat"/>
              </a:rPr>
              <a:t>PyPDF2</a:t>
            </a:r>
            <a:r>
              <a:rPr lang="en" sz="2900" dirty="0">
                <a:ea typeface="Montserrat"/>
                <a:sym typeface="Montserrat"/>
              </a:rPr>
              <a:t>-bibliotheek </a:t>
            </a:r>
            <a:r>
              <a:rPr lang="en" sz="2900" dirty="0" err="1">
                <a:ea typeface="Montserrat"/>
                <a:sym typeface="Montserrat"/>
              </a:rPr>
              <a:t>gebruiken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38573" y="1588872"/>
            <a:ext cx="9038227" cy="3837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We </a:t>
            </a:r>
            <a:r>
              <a:rPr lang="en" sz="2900" dirty="0" err="1">
                <a:ea typeface="Montserrat"/>
                <a:sym typeface="Montserrat"/>
              </a:rPr>
              <a:t>hebben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ervoor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gezorgd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de PDF-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in </a:t>
            </a:r>
            <a:r>
              <a:rPr lang="en" sz="2900" dirty="0" err="1">
                <a:ea typeface="Montserrat"/>
                <a:sym typeface="Montserrat"/>
              </a:rPr>
              <a:t>dit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cursusmateriaal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leesbaar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PyPDF2.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lnSpc>
                <a:spcPct val="114999"/>
              </a:lnSpc>
              <a:buClr>
                <a:srgbClr val="434343"/>
              </a:buClr>
              <a:buSzPts val="2900"/>
              <a:buNone/>
            </a:pPr>
            <a:endParaRPr lang="en" sz="2900" dirty="0"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 err="1">
                <a:ea typeface="Montserrat"/>
                <a:sym typeface="Montserrat"/>
              </a:rPr>
              <a:t>Helaas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geen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hulp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bieden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uw</a:t>
            </a:r>
            <a:r>
              <a:rPr lang="en" sz="2900" dirty="0">
                <a:ea typeface="Montserrat"/>
                <a:sym typeface="Montserrat"/>
              </a:rPr>
              <a:t> eigen </a:t>
            </a:r>
            <a:r>
              <a:rPr lang="en" sz="2900" dirty="0" err="1">
                <a:ea typeface="Montserrat"/>
                <a:sym typeface="Montserrat"/>
              </a:rPr>
              <a:t>persoonlijke</a:t>
            </a:r>
            <a:r>
              <a:rPr lang="en" sz="2900" dirty="0">
                <a:ea typeface="Montserrat"/>
                <a:sym typeface="Montserrat"/>
              </a:rPr>
              <a:t> PDF-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als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leesbaar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PyPDF2.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922404" y="1904511"/>
            <a:ext cx="829168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Laten we </a:t>
            </a:r>
            <a:r>
              <a:rPr lang="en" sz="2900" dirty="0" err="1">
                <a:ea typeface="Montserrat"/>
                <a:sym typeface="Montserrat"/>
              </a:rPr>
              <a:t>eens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kijken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het </a:t>
            </a:r>
            <a:r>
              <a:rPr lang="en" sz="2900" dirty="0" err="1">
                <a:ea typeface="Montserrat"/>
                <a:sym typeface="Montserrat"/>
              </a:rPr>
              <a:t>werken</a:t>
            </a:r>
            <a:r>
              <a:rPr lang="en" sz="2900" dirty="0">
                <a:ea typeface="Montserrat"/>
                <a:sym typeface="Montserrat"/>
              </a:rPr>
              <a:t> met PDF-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in Python. </a:t>
            </a:r>
            <a:endParaRPr lang="en-US" sz="2900">
              <a:solidFill>
                <a:srgbClr val="434343"/>
              </a:solidFill>
              <a:ea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endParaRPr lang="en-US"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</a:pPr>
            <a:r>
              <a:rPr lang="en" sz="2900" dirty="0" err="1">
                <a:ea typeface="Montserrat"/>
                <a:sym typeface="Montserrat"/>
              </a:rPr>
              <a:t>Onthoud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u </a:t>
            </a:r>
            <a:r>
              <a:rPr lang="en" sz="2900" b="1" dirty="0">
                <a:ea typeface="Montserrat"/>
                <a:sym typeface="Montserrat"/>
              </a:rPr>
              <a:t>PyPDF2 </a:t>
            </a:r>
            <a:r>
              <a:rPr lang="en" sz="2900" dirty="0" err="1">
                <a:ea typeface="Montserrat"/>
                <a:sym typeface="Montserrat"/>
              </a:rPr>
              <a:t>eerst</a:t>
            </a:r>
            <a:r>
              <a:rPr lang="en" sz="2900" dirty="0">
                <a:ea typeface="Montserrat"/>
                <a:sym typeface="Montserrat"/>
              </a:rPr>
              <a:t> op </a:t>
            </a:r>
            <a:r>
              <a:rPr lang="en" sz="2900" dirty="0" err="1">
                <a:ea typeface="Montserrat"/>
                <a:sym typeface="Montserrat"/>
              </a:rPr>
              <a:t>uw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opdrachtregel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moet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b="1" dirty="0" err="1">
                <a:ea typeface="Montserrat"/>
                <a:sym typeface="Montserrat"/>
              </a:rPr>
              <a:t>installeren</a:t>
            </a:r>
            <a:r>
              <a:rPr lang="en" sz="2900" dirty="0">
                <a:ea typeface="Montserrat"/>
                <a:sym typeface="Montserrat"/>
              </a:rPr>
              <a:t>:</a:t>
            </a:r>
            <a:endParaRPr dirty="0"/>
          </a:p>
          <a:p>
            <a:pPr marL="44450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endParaRPr lang="en" sz="2900" dirty="0">
              <a:solidFill>
                <a:srgbClr val="595959"/>
              </a:solidFill>
              <a:ea typeface="Montserrat"/>
            </a:endParaRPr>
          </a:p>
          <a:p>
            <a:pPr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sym typeface="Montserrat"/>
              </a:rPr>
              <a:t>pip install PyPDF2</a:t>
            </a:r>
            <a:endParaRPr sz="2900" b="1">
              <a:solidFill>
                <a:srgbClr val="434343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ctrTitle"/>
          </p:nvPr>
        </p:nvSpPr>
        <p:spPr>
          <a:xfrm>
            <a:off x="447997" y="1226224"/>
            <a:ext cx="9144000" cy="4359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ea typeface="Montserrat"/>
                <a:sym typeface="Montserrat"/>
              </a:rPr>
              <a:t>PDF </a:t>
            </a:r>
            <a:r>
              <a:rPr lang="en" b="1" dirty="0" err="1">
                <a:ea typeface="Montserrat"/>
                <a:sym typeface="Montserrat"/>
              </a:rPr>
              <a:t>en</a:t>
            </a:r>
            <a:r>
              <a:rPr lang="en" b="1" dirty="0">
                <a:ea typeface="Montserrat"/>
                <a:sym typeface="Montserrat"/>
              </a:rPr>
              <a:t> CSV</a:t>
            </a:r>
            <a:endParaRPr lang="en-US" b="1"/>
          </a:p>
          <a:p>
            <a:endParaRPr lang="en" b="1" dirty="0"/>
          </a:p>
          <a:p>
            <a:r>
              <a:rPr lang="en" b="1" dirty="0">
                <a:ea typeface="Montserrat"/>
                <a:sym typeface="Montserrat"/>
              </a:rPr>
              <a:t>Puzzel </a:t>
            </a:r>
            <a:r>
              <a:rPr lang="en" b="1" dirty="0" err="1">
                <a:ea typeface="Montserrat"/>
                <a:sym typeface="Montserrat"/>
              </a:rPr>
              <a:t>oefening</a:t>
            </a:r>
            <a:endParaRPr lang="en" b="1"/>
          </a:p>
          <a:p>
            <a:endParaRPr b="1" dirty="0"/>
          </a:p>
          <a:p>
            <a:r>
              <a:rPr lang="en" b="1" dirty="0" err="1">
                <a:sym typeface="Montserrat"/>
              </a:rPr>
              <a:t>en</a:t>
            </a:r>
            <a:r>
              <a:rPr lang="en" b="1" dirty="0">
                <a:sym typeface="Montserrat"/>
              </a:rPr>
              <a:t> </a:t>
            </a:r>
            <a:r>
              <a:rPr lang="en" b="1" dirty="0" err="1">
                <a:sym typeface="Montserrat"/>
              </a:rPr>
              <a:t>oplossing</a:t>
            </a:r>
            <a:endParaRPr lang="en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0" y="2020106"/>
            <a:ext cx="8520600" cy="1786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ym typeface="Montserrat"/>
              </a:rPr>
              <a:t>PDF's </a:t>
            </a:r>
            <a:r>
              <a:rPr lang="en" b="1" dirty="0" err="1">
                <a:sym typeface="Montserrat"/>
              </a:rPr>
              <a:t>en</a:t>
            </a:r>
            <a:r>
              <a:rPr lang="en" b="1" dirty="0">
                <a:sym typeface="Montserrat"/>
              </a:rPr>
              <a:t> </a:t>
            </a:r>
            <a:r>
              <a:rPr lang="en" b="1" dirty="0">
                <a:ea typeface="Montserrat"/>
                <a:sym typeface="Montserrat"/>
              </a:rPr>
              <a:t>Spreadsheets 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06561" y="871508"/>
            <a:ext cx="8789381" cy="5118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Python </a:t>
            </a:r>
            <a:r>
              <a:rPr lang="en" sz="2900" dirty="0" err="1">
                <a:ea typeface="Montserrat"/>
                <a:sym typeface="Montserrat"/>
              </a:rPr>
              <a:t>heeft</a:t>
            </a:r>
            <a:r>
              <a:rPr lang="en" sz="2900" dirty="0">
                <a:ea typeface="Montserrat"/>
                <a:sym typeface="Montserrat"/>
              </a:rPr>
              <a:t> de </a:t>
            </a:r>
            <a:r>
              <a:rPr lang="en" sz="2900" dirty="0" err="1">
                <a:ea typeface="Montserrat"/>
                <a:sym typeface="Montserrat"/>
              </a:rPr>
              <a:t>mogelijkheid</a:t>
            </a:r>
            <a:r>
              <a:rPr lang="en" sz="2900" dirty="0">
                <a:ea typeface="Montserrat"/>
                <a:sym typeface="Montserrat"/>
              </a:rPr>
              <a:t> om met </a:t>
            </a:r>
            <a:r>
              <a:rPr lang="en" sz="2900" b="1" dirty="0">
                <a:ea typeface="Montserrat"/>
                <a:sym typeface="Montserrat"/>
              </a:rPr>
              <a:t>PDF</a:t>
            </a:r>
            <a:r>
              <a:rPr lang="en" sz="2900" dirty="0">
                <a:ea typeface="Montserrat"/>
                <a:sym typeface="Montserrat"/>
              </a:rPr>
              <a:t>-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b="1" dirty="0" err="1">
                <a:ea typeface="Montserrat"/>
                <a:sym typeface="Montserrat"/>
              </a:rPr>
              <a:t>spreadsheet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werken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In </a:t>
            </a: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lezing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zullen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b="1" dirty="0" err="1">
                <a:ea typeface="Montserrat"/>
                <a:sym typeface="Montserrat"/>
              </a:rPr>
              <a:t>bibliotheken</a:t>
            </a:r>
            <a:r>
              <a:rPr lang="en" sz="2900" b="1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verkennen</a:t>
            </a:r>
            <a:r>
              <a:rPr lang="en" sz="2900" dirty="0">
                <a:ea typeface="Montserrat"/>
                <a:sym typeface="Montserrat"/>
              </a:rPr>
              <a:t> die </a:t>
            </a:r>
            <a:r>
              <a:rPr lang="en" sz="2900" dirty="0" err="1">
                <a:ea typeface="Montserrat"/>
                <a:sym typeface="Montserrat"/>
              </a:rPr>
              <a:t>ons</a:t>
            </a:r>
            <a:r>
              <a:rPr lang="en" sz="2900" dirty="0">
                <a:ea typeface="Montserrat"/>
                <a:sym typeface="Montserrat"/>
              </a:rPr>
              <a:t> in </a:t>
            </a:r>
            <a:r>
              <a:rPr lang="en" sz="2900" dirty="0" err="1">
                <a:ea typeface="Montserrat"/>
                <a:sym typeface="Montserrat"/>
              </a:rPr>
              <a:t>staat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stellen</a:t>
            </a:r>
            <a:r>
              <a:rPr lang="en" sz="2900" dirty="0">
                <a:ea typeface="Montserrat"/>
                <a:sym typeface="Montserrat"/>
              </a:rPr>
              <a:t> om met </a:t>
            </a: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communiceren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"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 err="1">
                <a:ea typeface="Montserrat"/>
                <a:sym typeface="Montserrat"/>
              </a:rPr>
              <a:t>Opmerking</a:t>
            </a:r>
            <a:r>
              <a:rPr lang="en" sz="2900" dirty="0">
                <a:ea typeface="Montserrat"/>
                <a:sym typeface="Montserrat"/>
              </a:rPr>
              <a:t>: We </a:t>
            </a:r>
            <a:r>
              <a:rPr lang="en" sz="2900" dirty="0" err="1">
                <a:ea typeface="Montserrat"/>
                <a:sym typeface="Montserrat"/>
              </a:rPr>
              <a:t>raden</a:t>
            </a:r>
            <a:r>
              <a:rPr lang="en" sz="2900" dirty="0">
                <a:ea typeface="Montserrat"/>
                <a:sym typeface="Montserrat"/>
              </a:rPr>
              <a:t> u ten </a:t>
            </a:r>
            <a:r>
              <a:rPr lang="en" sz="2900" dirty="0" err="1">
                <a:ea typeface="Montserrat"/>
                <a:sym typeface="Montserrat"/>
              </a:rPr>
              <a:t>zeerste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aan</a:t>
            </a:r>
            <a:r>
              <a:rPr lang="en" sz="2900" dirty="0">
                <a:ea typeface="Montserrat"/>
                <a:sym typeface="Montserrat"/>
              </a:rPr>
              <a:t> om op </a:t>
            </a:r>
            <a:r>
              <a:rPr lang="en" sz="2900" b="1" dirty="0" err="1">
                <a:ea typeface="Montserrat"/>
                <a:sym typeface="Montserrat"/>
              </a:rPr>
              <a:t>dezelfde</a:t>
            </a:r>
            <a:r>
              <a:rPr lang="en" sz="2900" b="1" dirty="0">
                <a:ea typeface="Montserrat"/>
                <a:sym typeface="Montserrat"/>
              </a:rPr>
              <a:t> </a:t>
            </a:r>
            <a:r>
              <a:rPr lang="en" sz="2900" b="1" dirty="0" err="1">
                <a:ea typeface="Montserrat"/>
                <a:sym typeface="Montserrat"/>
              </a:rPr>
              <a:t>locatie</a:t>
            </a:r>
            <a:r>
              <a:rPr lang="en" sz="2900" b="1" dirty="0">
                <a:ea typeface="Montserrat"/>
                <a:sym typeface="Montserrat"/>
              </a:rPr>
              <a:t> </a:t>
            </a:r>
            <a:r>
              <a:rPr lang="en" sz="2900" b="1" dirty="0" err="1">
                <a:ea typeface="Montserrat"/>
                <a:sym typeface="Montserrat"/>
              </a:rPr>
              <a:t>te</a:t>
            </a:r>
            <a:r>
              <a:rPr lang="en" sz="2900" b="1" dirty="0">
                <a:ea typeface="Montserrat"/>
                <a:sym typeface="Montserrat"/>
              </a:rPr>
              <a:t> </a:t>
            </a:r>
            <a:r>
              <a:rPr lang="en" sz="2900" b="1" dirty="0" err="1">
                <a:ea typeface="Montserrat"/>
                <a:sym typeface="Montserrat"/>
              </a:rPr>
              <a:t>werken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als</a:t>
            </a:r>
            <a:r>
              <a:rPr lang="en" sz="2900" dirty="0">
                <a:ea typeface="Montserrat"/>
                <a:sym typeface="Montserrat"/>
              </a:rPr>
              <a:t> de </a:t>
            </a:r>
            <a:r>
              <a:rPr lang="en" sz="2900" dirty="0" err="1">
                <a:ea typeface="Montserrat"/>
                <a:sym typeface="Montserrat"/>
              </a:rPr>
              <a:t>notitieboeken</a:t>
            </a:r>
            <a:r>
              <a:rPr lang="en" sz="2900" dirty="0">
                <a:ea typeface="Montserrat"/>
                <a:sym typeface="Montserrat"/>
              </a:rPr>
              <a:t>, </a:t>
            </a:r>
            <a:r>
              <a:rPr lang="en" sz="2900" dirty="0" err="1">
                <a:ea typeface="Montserrat"/>
                <a:sym typeface="Montserrat"/>
              </a:rPr>
              <a:t>omdat</a:t>
            </a:r>
            <a:r>
              <a:rPr lang="en" sz="2900" dirty="0">
                <a:ea typeface="Montserrat"/>
                <a:sym typeface="Montserrat"/>
              </a:rPr>
              <a:t> we op die </a:t>
            </a:r>
            <a:r>
              <a:rPr lang="en" sz="2900" dirty="0" err="1">
                <a:ea typeface="Montserrat"/>
                <a:sym typeface="Montserrat"/>
              </a:rPr>
              <a:t>locatie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veel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zullen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verwijzen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67286" y="2402700"/>
            <a:ext cx="9257567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 err="1">
                <a:sym typeface="Montserrat"/>
              </a:rPr>
              <a:t>Werken</a:t>
            </a:r>
            <a:r>
              <a:rPr lang="en" b="1" dirty="0">
                <a:sym typeface="Montserrat"/>
              </a:rPr>
              <a:t> met CSV-</a:t>
            </a:r>
            <a:r>
              <a:rPr lang="en" b="1" dirty="0" err="1">
                <a:sym typeface="Montserrat"/>
              </a:rPr>
              <a:t>bestanden</a:t>
            </a:r>
            <a:r>
              <a:rPr lang="en" b="1" dirty="0">
                <a:sym typeface="Montserrat"/>
              </a:rPr>
              <a:t> 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692700" y="1866253"/>
            <a:ext cx="8684100" cy="3559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CSV </a:t>
            </a:r>
            <a:r>
              <a:rPr lang="en" sz="2900" dirty="0" err="1">
                <a:ea typeface="Montserrat"/>
                <a:sym typeface="Montserrat"/>
              </a:rPr>
              <a:t>staat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door </a:t>
            </a:r>
            <a:r>
              <a:rPr lang="en" sz="2900" dirty="0" err="1">
                <a:ea typeface="Montserrat"/>
                <a:sym typeface="Montserrat"/>
              </a:rPr>
              <a:t>komma's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gescheiden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variabelen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is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veel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voorkomende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uitvoer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spreadsheetprogramma's</a:t>
            </a:r>
            <a:r>
              <a:rPr lang="en" sz="2900" dirty="0">
                <a:ea typeface="Montserrat"/>
                <a:sym typeface="Montserrat"/>
              </a:rPr>
              <a:t>.</a:t>
            </a:r>
            <a:endParaRPr sz="2900" dirty="0">
              <a:ea typeface="Montserrat"/>
              <a:sym typeface="Montserrat"/>
            </a:endParaRPr>
          </a:p>
          <a:p>
            <a:pPr marL="4445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" sz="2900" dirty="0">
              <a:solidFill>
                <a:srgbClr val="595959"/>
              </a:solidFill>
              <a:ea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Voorbeeld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 CSV: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   20,    15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   40,    20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82138" y="680211"/>
            <a:ext cx="8894662" cy="5434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Merk op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hoewel</a:t>
            </a:r>
            <a:r>
              <a:rPr lang="en" sz="2900" dirty="0">
                <a:ea typeface="Montserrat"/>
                <a:sym typeface="Montserrat"/>
              </a:rPr>
              <a:t> het </a:t>
            </a:r>
            <a:r>
              <a:rPr lang="en" sz="2900" dirty="0" err="1">
                <a:ea typeface="Montserrat"/>
                <a:sym typeface="Montserrat"/>
              </a:rPr>
              <a:t>mogelijk</a:t>
            </a:r>
            <a:r>
              <a:rPr lang="en" sz="2900" dirty="0">
                <a:ea typeface="Montserrat"/>
                <a:sym typeface="Montserrat"/>
              </a:rPr>
              <a:t> is om Excel-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Google Spreadsheets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.csv-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exporteren</a:t>
            </a:r>
            <a:r>
              <a:rPr lang="en" sz="2900" dirty="0">
                <a:ea typeface="Montserrat"/>
                <a:sym typeface="Montserrat"/>
              </a:rPr>
              <a:t>, het </a:t>
            </a:r>
            <a:r>
              <a:rPr lang="en" sz="2900" dirty="0" err="1">
                <a:ea typeface="Montserrat"/>
                <a:sym typeface="Montserrat"/>
              </a:rPr>
              <a:t>alleen</a:t>
            </a:r>
            <a:r>
              <a:rPr lang="en" sz="2900" dirty="0">
                <a:ea typeface="Montserrat"/>
                <a:sym typeface="Montserrat"/>
              </a:rPr>
              <a:t> de </a:t>
            </a:r>
            <a:r>
              <a:rPr lang="en" sz="2900" dirty="0" err="1">
                <a:ea typeface="Montserrat"/>
                <a:sym typeface="Montserrat"/>
              </a:rPr>
              <a:t>informatie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exporteert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 lang="en"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Zaken </a:t>
            </a:r>
            <a:r>
              <a:rPr lang="en" sz="2900" dirty="0" err="1">
                <a:ea typeface="Montserrat"/>
                <a:sym typeface="Montserrat"/>
              </a:rPr>
              <a:t>als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formules</a:t>
            </a:r>
            <a:r>
              <a:rPr lang="en" sz="2900" dirty="0">
                <a:ea typeface="Montserrat"/>
                <a:sym typeface="Montserrat"/>
              </a:rPr>
              <a:t>, </a:t>
            </a:r>
            <a:r>
              <a:rPr lang="en" sz="2900" dirty="0" err="1">
                <a:ea typeface="Montserrat"/>
                <a:sym typeface="Montserrat"/>
              </a:rPr>
              <a:t>afbeeldingen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macro's </a:t>
            </a:r>
            <a:r>
              <a:rPr lang="en" sz="2900" dirty="0" err="1">
                <a:ea typeface="Montserrat"/>
                <a:sym typeface="Montserrat"/>
              </a:rPr>
              <a:t>mogen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in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.csv-</a:t>
            </a:r>
            <a:r>
              <a:rPr lang="en" sz="2900" dirty="0" err="1">
                <a:ea typeface="Montserrat"/>
                <a:sym typeface="Montserrat"/>
              </a:rPr>
              <a:t>bestand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staan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"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 lang="en"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 err="1">
                <a:ea typeface="Montserrat"/>
                <a:sym typeface="Montserrat"/>
              </a:rPr>
              <a:t>Simpel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gezegd</a:t>
            </a:r>
            <a:r>
              <a:rPr lang="en" sz="2900" dirty="0">
                <a:ea typeface="Montserrat"/>
                <a:sym typeface="Montserrat"/>
              </a:rPr>
              <a:t>,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.csv-</a:t>
            </a:r>
            <a:r>
              <a:rPr lang="en" sz="2900" dirty="0" err="1">
                <a:ea typeface="Montserrat"/>
                <a:sym typeface="Montserrat"/>
              </a:rPr>
              <a:t>bestand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bevat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alleen</a:t>
            </a:r>
            <a:r>
              <a:rPr lang="en" sz="2900" dirty="0">
                <a:ea typeface="Montserrat"/>
                <a:sym typeface="Montserrat"/>
              </a:rPr>
              <a:t> de </a:t>
            </a:r>
            <a:r>
              <a:rPr lang="en" sz="2900" dirty="0" err="1">
                <a:ea typeface="Montserrat"/>
                <a:sym typeface="Montserrat"/>
              </a:rPr>
              <a:t>onbewerkte</a:t>
            </a:r>
            <a:r>
              <a:rPr lang="en" sz="2900" dirty="0">
                <a:ea typeface="Montserrat"/>
                <a:sym typeface="Montserrat"/>
              </a:rPr>
              <a:t> (raw) </a:t>
            </a:r>
            <a:r>
              <a:rPr lang="en" sz="2900" dirty="0" err="1">
                <a:ea typeface="Montserrat"/>
                <a:sym typeface="Montserrat"/>
              </a:rPr>
              <a:t>gegevens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uit</a:t>
            </a:r>
            <a:r>
              <a:rPr lang="en" sz="2900" dirty="0">
                <a:ea typeface="Montserrat"/>
                <a:sym typeface="Montserrat"/>
              </a:rPr>
              <a:t> de spreadsheet.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92700" y="1120194"/>
            <a:ext cx="8684100" cy="4439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We </a:t>
            </a:r>
            <a:r>
              <a:rPr lang="en" sz="2900" dirty="0" err="1">
                <a:ea typeface="Montserrat"/>
                <a:sym typeface="Montserrat"/>
              </a:rPr>
              <a:t>zullen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werken</a:t>
            </a:r>
            <a:r>
              <a:rPr lang="en" sz="2900" dirty="0">
                <a:ea typeface="Montserrat"/>
                <a:sym typeface="Montserrat"/>
              </a:rPr>
              <a:t> met de </a:t>
            </a:r>
            <a:r>
              <a:rPr lang="en" sz="2900" dirty="0" err="1">
                <a:ea typeface="Montserrat"/>
                <a:sym typeface="Montserrat"/>
              </a:rPr>
              <a:t>ingebouwde</a:t>
            </a:r>
            <a:r>
              <a:rPr lang="en" sz="2900" dirty="0">
                <a:ea typeface="Montserrat"/>
                <a:sym typeface="Montserrat"/>
              </a:rPr>
              <a:t> csv-module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Python, </a:t>
            </a:r>
            <a:r>
              <a:rPr lang="en" sz="2900" dirty="0" err="1">
                <a:ea typeface="Montserrat"/>
                <a:sym typeface="Montserrat"/>
              </a:rPr>
              <a:t>waarmee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kolommen</a:t>
            </a:r>
            <a:r>
              <a:rPr lang="en" sz="2900" dirty="0">
                <a:ea typeface="Montserrat"/>
                <a:sym typeface="Montserrat"/>
              </a:rPr>
              <a:t>, </a:t>
            </a:r>
            <a:r>
              <a:rPr lang="en" sz="2900" dirty="0" err="1">
                <a:ea typeface="Montserrat"/>
                <a:sym typeface="Montserrat"/>
              </a:rPr>
              <a:t>rijen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waarden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uit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.csv-</a:t>
            </a:r>
            <a:r>
              <a:rPr lang="en" sz="2900" dirty="0" err="1">
                <a:ea typeface="Montserrat"/>
                <a:sym typeface="Montserrat"/>
              </a:rPr>
              <a:t>bestand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halen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.csv-</a:t>
            </a:r>
            <a:r>
              <a:rPr lang="en" sz="2900" dirty="0" err="1">
                <a:ea typeface="Montserrat"/>
                <a:sym typeface="Montserrat"/>
              </a:rPr>
              <a:t>bestand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schrijven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Houd er </a:t>
            </a:r>
            <a:r>
              <a:rPr lang="en" sz="2900" dirty="0" err="1">
                <a:ea typeface="Montserrat"/>
                <a:sym typeface="Montserrat"/>
              </a:rPr>
              <a:t>rekening</a:t>
            </a:r>
            <a:r>
              <a:rPr lang="en" sz="2900" dirty="0">
                <a:ea typeface="Montserrat"/>
                <a:sym typeface="Montserrat"/>
              </a:rPr>
              <a:t> mee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zeer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populaire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spatie</a:t>
            </a:r>
            <a:r>
              <a:rPr lang="en" sz="2900" dirty="0">
                <a:ea typeface="Montserrat"/>
                <a:sym typeface="Montserrat"/>
              </a:rPr>
              <a:t> is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externe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bibliotheken</a:t>
            </a:r>
            <a:r>
              <a:rPr lang="en" sz="2900" dirty="0">
                <a:ea typeface="Montserrat"/>
                <a:sym typeface="Montserrat"/>
              </a:rPr>
              <a:t>, die u </a:t>
            </a:r>
            <a:r>
              <a:rPr lang="en" sz="2900" dirty="0" err="1">
                <a:ea typeface="Montserrat"/>
                <a:sym typeface="Montserrat"/>
              </a:rPr>
              <a:t>misschien</a:t>
            </a:r>
            <a:r>
              <a:rPr lang="en" sz="2900" dirty="0">
                <a:ea typeface="Montserrat"/>
                <a:sym typeface="Montserrat"/>
              </a:rPr>
              <a:t> wilt </a:t>
            </a:r>
            <a:r>
              <a:rPr lang="en" sz="2900" dirty="0" err="1">
                <a:ea typeface="Montserrat"/>
                <a:sym typeface="Montserrat"/>
              </a:rPr>
              <a:t>verkennen</a:t>
            </a:r>
            <a:r>
              <a:rPr lang="en" sz="2900" dirty="0">
                <a:ea typeface="Montserrat"/>
                <a:sym typeface="Montserrat"/>
              </a:rPr>
              <a:t> (explore).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750126" y="613257"/>
            <a:ext cx="8684100" cy="540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</a:pPr>
            <a:r>
              <a:rPr lang="en" sz="2900" dirty="0">
                <a:ea typeface="Montserrat"/>
                <a:sym typeface="Montserrat"/>
              </a:rPr>
              <a:t>Andere </a:t>
            </a:r>
            <a:r>
              <a:rPr lang="en" sz="2900" dirty="0" err="1">
                <a:ea typeface="Montserrat"/>
                <a:sym typeface="Montserrat"/>
              </a:rPr>
              <a:t>bibliotheken</a:t>
            </a:r>
            <a:r>
              <a:rPr lang="en" sz="2900" dirty="0">
                <a:ea typeface="Montserrat"/>
                <a:sym typeface="Montserrat"/>
              </a:rPr>
              <a:t> om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overwegen</a:t>
            </a:r>
            <a:r>
              <a:rPr lang="en" sz="2900" dirty="0">
                <a:ea typeface="Montserrat"/>
                <a:sym typeface="Montserrat"/>
              </a:rPr>
              <a:t> (consider):</a:t>
            </a:r>
            <a:endParaRPr lang="en-US" sz="2900" dirty="0">
              <a:latin typeface="Montserrat"/>
            </a:endParaRPr>
          </a:p>
          <a:p>
            <a:pPr marL="44450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endParaRPr lang="en" sz="2900" dirty="0">
              <a:solidFill>
                <a:srgbClr val="595959"/>
              </a:solidFill>
            </a:endParaRPr>
          </a:p>
          <a:p>
            <a:pPr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</a:rPr>
              <a:t>Pandas</a:t>
            </a:r>
            <a:endParaRPr sz="2900" b="1" dirty="0">
              <a:solidFill>
                <a:srgbClr val="434343"/>
              </a:solidFill>
              <a:latin typeface="Montserrat"/>
            </a:endParaRPr>
          </a:p>
          <a:p>
            <a:pPr lvl="2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400" dirty="0" err="1">
                <a:ea typeface="Montserrat"/>
                <a:sym typeface="Montserrat"/>
              </a:rPr>
              <a:t>Volledige</a:t>
            </a:r>
            <a:r>
              <a:rPr lang="en" sz="2400" dirty="0">
                <a:ea typeface="Montserrat"/>
                <a:sym typeface="Montserrat"/>
              </a:rPr>
              <a:t> data-</a:t>
            </a:r>
            <a:r>
              <a:rPr lang="en" sz="2400" dirty="0" err="1">
                <a:ea typeface="Montserrat"/>
                <a:sym typeface="Montserrat"/>
              </a:rPr>
              <a:t>analysebibliotheek</a:t>
            </a:r>
            <a:r>
              <a:rPr lang="en" sz="2400" dirty="0">
                <a:ea typeface="Montserrat"/>
                <a:sym typeface="Montserrat"/>
              </a:rPr>
              <a:t>, </a:t>
            </a:r>
            <a:r>
              <a:rPr lang="en" sz="2400" dirty="0" err="1">
                <a:ea typeface="Montserrat"/>
                <a:sym typeface="Montserrat"/>
              </a:rPr>
              <a:t>kan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werken</a:t>
            </a:r>
            <a:r>
              <a:rPr lang="en" sz="2400" dirty="0">
                <a:ea typeface="Montserrat"/>
                <a:sym typeface="Montserrat"/>
              </a:rPr>
              <a:t> met </a:t>
            </a:r>
            <a:r>
              <a:rPr lang="en" sz="2400" dirty="0" err="1">
                <a:ea typeface="Montserrat"/>
                <a:sym typeface="Montserrat"/>
              </a:rPr>
              <a:t>bijna</a:t>
            </a:r>
            <a:r>
              <a:rPr lang="en" sz="2400" dirty="0">
                <a:ea typeface="Montserrat"/>
                <a:sym typeface="Montserrat"/>
              </a:rPr>
              <a:t> elk </a:t>
            </a:r>
            <a:r>
              <a:rPr lang="en" sz="2400" dirty="0" err="1">
                <a:ea typeface="Montserrat"/>
                <a:sym typeface="Montserrat"/>
              </a:rPr>
              <a:t>gegevenstype</a:t>
            </a:r>
            <a:r>
              <a:rPr lang="en" sz="2400" dirty="0">
                <a:ea typeface="Montserrat"/>
                <a:sym typeface="Montserrat"/>
              </a:rPr>
              <a:t> in </a:t>
            </a:r>
            <a:r>
              <a:rPr lang="en" sz="2400" dirty="0" err="1">
                <a:ea typeface="Montserrat"/>
                <a:sym typeface="Montserrat"/>
              </a:rPr>
              <a:t>tabelvorm</a:t>
            </a:r>
            <a:r>
              <a:rPr lang="en" sz="2400" dirty="0">
                <a:ea typeface="Montserrat"/>
                <a:sym typeface="Montserrat"/>
              </a:rPr>
              <a:t>. </a:t>
            </a:r>
            <a:endParaRPr sz="2400">
              <a:solidFill>
                <a:srgbClr val="434343"/>
              </a:solidFill>
              <a:latin typeface="Montserrat"/>
            </a:endParaRPr>
          </a:p>
          <a:p>
            <a:pPr lvl="2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400" dirty="0" err="1">
                <a:sym typeface="Montserrat"/>
              </a:rPr>
              <a:t>Voert</a:t>
            </a:r>
            <a:r>
              <a:rPr lang="en" sz="2400" dirty="0">
                <a:sym typeface="Montserrat"/>
              </a:rPr>
              <a:t> </a:t>
            </a:r>
            <a:r>
              <a:rPr lang="en" sz="2400" dirty="0" err="1">
                <a:sym typeface="Montserrat"/>
              </a:rPr>
              <a:t>visualisaties</a:t>
            </a:r>
            <a:r>
              <a:rPr lang="en" sz="2400" dirty="0">
                <a:sym typeface="Montserrat"/>
              </a:rPr>
              <a:t> </a:t>
            </a:r>
            <a:r>
              <a:rPr lang="en" sz="2400" dirty="0" err="1">
                <a:sym typeface="Montserrat"/>
              </a:rPr>
              <a:t>en</a:t>
            </a:r>
            <a:r>
              <a:rPr lang="en" sz="2400" dirty="0">
                <a:sym typeface="Montserrat"/>
              </a:rPr>
              <a:t> analyses </a:t>
            </a:r>
            <a:r>
              <a:rPr lang="en" sz="2400" dirty="0" err="1">
                <a:sym typeface="Montserrat"/>
              </a:rPr>
              <a:t>uit</a:t>
            </a:r>
            <a:r>
              <a:rPr lang="en" sz="2400" dirty="0">
                <a:sym typeface="Montserrat"/>
              </a:rPr>
              <a:t>.</a:t>
            </a:r>
            <a:endParaRPr lang="en" sz="2400">
              <a:solidFill>
                <a:srgbClr val="434343"/>
              </a:solidFill>
              <a:latin typeface="Montserrat"/>
            </a:endParaRPr>
          </a:p>
          <a:p>
            <a:pPr lvl="2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400" dirty="0">
                <a:ea typeface="Montserrat"/>
                <a:sym typeface="Montserrat"/>
              </a:rPr>
              <a:t>Een van </a:t>
            </a:r>
            <a:r>
              <a:rPr lang="en" sz="2400" dirty="0" err="1">
                <a:ea typeface="Montserrat"/>
                <a:sym typeface="Montserrat"/>
              </a:rPr>
              <a:t>mijn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persoonlijke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favorieten</a:t>
            </a:r>
            <a:r>
              <a:rPr lang="en" sz="2400" dirty="0">
                <a:ea typeface="Montserrat"/>
                <a:sym typeface="Montserrat"/>
              </a:rPr>
              <a:t>, we </a:t>
            </a:r>
            <a:r>
              <a:rPr lang="en" sz="2400" dirty="0" err="1">
                <a:ea typeface="Montserrat"/>
                <a:sym typeface="Montserrat"/>
              </a:rPr>
              <a:t>leren</a:t>
            </a:r>
            <a:r>
              <a:rPr lang="en" sz="2400" dirty="0">
                <a:ea typeface="Montserrat"/>
                <a:sym typeface="Montserrat"/>
              </a:rPr>
              <a:t> het in </a:t>
            </a:r>
            <a:r>
              <a:rPr lang="en" sz="2400" dirty="0" err="1">
                <a:ea typeface="Montserrat"/>
                <a:sym typeface="Montserrat"/>
              </a:rPr>
              <a:t>verschillende</a:t>
            </a:r>
            <a:r>
              <a:rPr lang="en" sz="2400" dirty="0">
                <a:ea typeface="Montserrat"/>
                <a:sym typeface="Montserrat"/>
              </a:rPr>
              <a:t> data science-</a:t>
            </a:r>
            <a:r>
              <a:rPr lang="en" sz="2400" dirty="0" err="1">
                <a:ea typeface="Montserrat"/>
                <a:sym typeface="Montserrat"/>
              </a:rPr>
              <a:t>cursussen</a:t>
            </a:r>
            <a:r>
              <a:rPr lang="en" sz="2400" dirty="0">
                <a:ea typeface="Montserrat"/>
                <a:sym typeface="Montserrat"/>
              </a:rPr>
              <a:t>.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83129" y="689776"/>
            <a:ext cx="8770239" cy="5444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Andere </a:t>
            </a:r>
            <a:r>
              <a:rPr lang="en" sz="2900" dirty="0" err="1">
                <a:ea typeface="Montserrat"/>
                <a:sym typeface="Montserrat"/>
              </a:rPr>
              <a:t>bibliotheken</a:t>
            </a:r>
            <a:r>
              <a:rPr lang="en" sz="2900" dirty="0">
                <a:ea typeface="Montserrat"/>
                <a:sym typeface="Montserrat"/>
              </a:rPr>
              <a:t> om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overwegen</a:t>
            </a:r>
            <a:r>
              <a:rPr lang="en" sz="2900" dirty="0">
                <a:ea typeface="Montserrat"/>
                <a:sym typeface="Montserrat"/>
              </a:rPr>
              <a:t>:</a:t>
            </a:r>
            <a:endParaRPr sz="2900" dirty="0">
              <a:ea typeface="Montserrat"/>
              <a:sym typeface="Montserrat"/>
            </a:endParaRPr>
          </a:p>
          <a:p>
            <a:pPr marL="44450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endParaRPr lang="en" sz="2900" dirty="0">
              <a:solidFill>
                <a:srgbClr val="595959"/>
              </a:solidFill>
              <a:ea typeface="Montserrat"/>
            </a:endParaRPr>
          </a:p>
          <a:p>
            <a:pPr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 err="1">
                <a:solidFill>
                  <a:srgbClr val="434343"/>
                </a:solidFill>
                <a:latin typeface="Montserrat"/>
                <a:ea typeface="Montserrat"/>
                <a:sym typeface="Montserrat"/>
              </a:rPr>
              <a:t>Openpyxl</a:t>
            </a:r>
            <a:endParaRPr lang="en" sz="2900" b="1" dirty="0" err="1">
              <a:solidFill>
                <a:srgbClr val="434343"/>
              </a:solidFill>
              <a:latin typeface="Montserrat"/>
              <a:ea typeface="Montserrat"/>
            </a:endParaRPr>
          </a:p>
          <a:p>
            <a:pPr lvl="2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 err="1">
                <a:ea typeface="Montserrat"/>
                <a:sym typeface="Montserrat"/>
              </a:rPr>
              <a:t>Speciaal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ontworpen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Excel-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" sz="2900" dirty="0">
              <a:solidFill>
                <a:srgbClr val="434343"/>
              </a:solidFill>
              <a:latin typeface="Montserrat"/>
              <a:ea typeface="Montserrat"/>
            </a:endParaRPr>
          </a:p>
          <a:p>
            <a:pPr lvl="3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400" dirty="0" err="1">
                <a:ea typeface="Montserrat"/>
                <a:sym typeface="Montserrat"/>
              </a:rPr>
              <a:t>Behoudt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veel</a:t>
            </a:r>
            <a:r>
              <a:rPr lang="en" sz="2400" dirty="0">
                <a:ea typeface="Montserrat"/>
                <a:sym typeface="Montserrat"/>
              </a:rPr>
              <a:t> Excel-</a:t>
            </a:r>
            <a:r>
              <a:rPr lang="en" sz="2400" dirty="0" err="1">
                <a:ea typeface="Montserrat"/>
                <a:sym typeface="Montserrat"/>
              </a:rPr>
              <a:t>specifieke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functionaliteit</a:t>
            </a:r>
            <a:r>
              <a:rPr lang="en" sz="2400" dirty="0">
                <a:ea typeface="Montserrat"/>
                <a:sym typeface="Montserrat"/>
              </a:rPr>
              <a:t>. </a:t>
            </a:r>
            <a:endParaRPr sz="2400"/>
          </a:p>
          <a:p>
            <a:pPr lvl="3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400" dirty="0" err="1">
                <a:ea typeface="Montserrat"/>
                <a:sym typeface="Montserrat"/>
              </a:rPr>
              <a:t>Ondersteunt</a:t>
            </a:r>
            <a:r>
              <a:rPr lang="en" sz="2400" dirty="0">
                <a:ea typeface="Montserrat"/>
                <a:sym typeface="Montserrat"/>
              </a:rPr>
              <a:t> Excel-</a:t>
            </a:r>
            <a:r>
              <a:rPr lang="en" sz="2400" dirty="0" err="1">
                <a:ea typeface="Montserrat"/>
                <a:sym typeface="Montserrat"/>
              </a:rPr>
              <a:t>formules</a:t>
            </a:r>
            <a:r>
              <a:rPr lang="en" sz="2400" dirty="0">
                <a:ea typeface="Montserrat"/>
                <a:sym typeface="Montserrat"/>
              </a:rPr>
              <a:t>. </a:t>
            </a:r>
            <a:endParaRPr/>
          </a:p>
          <a:p>
            <a:pPr lvl="3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400" dirty="0">
                <a:ea typeface="Montserrat"/>
                <a:sym typeface="Montserrat"/>
              </a:rPr>
              <a:t>python-excel.org </a:t>
            </a:r>
            <a:r>
              <a:rPr lang="en" sz="2400" dirty="0" err="1">
                <a:ea typeface="Montserrat"/>
                <a:sym typeface="Montserrat"/>
              </a:rPr>
              <a:t>houdt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verschillende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andere</a:t>
            </a:r>
            <a:r>
              <a:rPr lang="en" sz="2400" dirty="0">
                <a:ea typeface="Montserrat"/>
                <a:sym typeface="Montserrat"/>
              </a:rPr>
              <a:t> op Excel </a:t>
            </a:r>
            <a:r>
              <a:rPr lang="en" sz="2400" dirty="0" err="1">
                <a:ea typeface="Montserrat"/>
                <a:sym typeface="Montserrat"/>
              </a:rPr>
              <a:t>gebaseerde</a:t>
            </a:r>
            <a:r>
              <a:rPr lang="en" sz="2400" dirty="0">
                <a:ea typeface="Montserrat"/>
                <a:sym typeface="Montserrat"/>
              </a:rPr>
              <a:t> Python-</a:t>
            </a:r>
            <a:r>
              <a:rPr lang="en" sz="2400" dirty="0" err="1">
                <a:ea typeface="Montserrat"/>
                <a:sym typeface="Montserrat"/>
              </a:rPr>
              <a:t>bibliotheken</a:t>
            </a:r>
            <a:r>
              <a:rPr lang="en" sz="2400" dirty="0">
                <a:ea typeface="Montserrat"/>
                <a:sym typeface="Montserrat"/>
              </a:rPr>
              <a:t> </a:t>
            </a:r>
            <a:r>
              <a:rPr lang="en" sz="2400" dirty="0" err="1">
                <a:ea typeface="Montserrat"/>
                <a:sym typeface="Montserrat"/>
              </a:rPr>
              <a:t>bij</a:t>
            </a:r>
            <a:r>
              <a:rPr lang="en" sz="2400" dirty="0">
                <a:ea typeface="Montserrat"/>
                <a:sym typeface="Montserrat"/>
              </a:rPr>
              <a:t>. </a:t>
            </a:r>
            <a:endParaRPr lang="en" sz="2400"/>
          </a:p>
          <a:p>
            <a:pPr lvl="2">
              <a:lnSpc>
                <a:spcPct val="100000"/>
              </a:lnSpc>
              <a:buClr>
                <a:srgbClr val="434343"/>
              </a:buClr>
              <a:buSzPts val="2900"/>
            </a:pPr>
            <a:endParaRPr lang="en" sz="2900" dirty="0">
              <a:solidFill>
                <a:srgbClr val="434343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F6ADB1-7316-453F-92A1-DD1E714325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ce6d0c-2df1-41ae-b231-b2281c3c5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CAFB1B-20C6-4266-BCEE-00A6F06B3B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29328A-AF76-433F-B369-3006DD032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A4 Paper (210x297 mm)</PresentationFormat>
  <Paragraphs>51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Simple Light</vt:lpstr>
      <vt:lpstr>1_Office Theme</vt:lpstr>
      <vt:lpstr>Office Theme</vt:lpstr>
      <vt:lpstr>Python Expert</vt:lpstr>
      <vt:lpstr>PDF's en Spreadsheets </vt:lpstr>
      <vt:lpstr>PowerPoint Presentation</vt:lpstr>
      <vt:lpstr>Werken met CSV-bestanden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Werken met PDF-bestanden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PDF en CSV  Puzzel oefening  en oplossing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Expert</dc:title>
  <cp:lastModifiedBy>Yilmaz Mustafa</cp:lastModifiedBy>
  <cp:revision>125</cp:revision>
  <dcterms:modified xsi:type="dcterms:W3CDTF">2022-03-24T10:04:25Z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