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and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two other object types in Python that we should quickly cover: Sets and Booleans.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Sets</a:t>
            </a:r>
          </a:p>
          <a:p>
            <a:pPr lvl="0" indent="0" marL="0">
              <a:buNone/>
            </a:pPr>
            <a:r>
              <a:rPr/>
              <a:t>Sets are an unordered collection of </a:t>
            </a:r>
            <a:r>
              <a:rPr i="1"/>
              <a:t>unique</a:t>
            </a:r>
            <a:r>
              <a:rPr/>
              <a:t> elements. We can construct them by using the set() function. Let’s go ahead and make a set to see how it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add to sets with the add() method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{1}</a:t>
            </a:r>
          </a:p>
          <a:p>
            <a:pPr lvl="0" indent="0" marL="0">
              <a:buNone/>
            </a:pPr>
            <a:r>
              <a:rPr/>
              <a:t>Note the curly brackets. This does not indicate a dictionary! Although you can draw analogies as a set being a dictionary with only keys.</a:t>
            </a:r>
          </a:p>
          <a:p>
            <a:pPr lvl="0" indent="0" marL="0">
              <a:buNone/>
            </a:pPr>
            <a:r>
              <a:rPr/>
              <a:t>We know that a set has only unique entries. So what happens when we try to add something that is already in a set?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 different element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Try to add the same element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buNone/>
            </a:pPr>
            <a:r>
              <a:rPr/>
              <a:t>Notice how it won’t place another 1 there. That’s because a set is only concerned with unique elements! We can cast a list with multiple repeat elements to a set to get the unique elements.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list with repeats</a:t>
            </a:r>
            <a:br/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Cast as set to get unique values</a:t>
            </a:r>
            <a:br/>
            <a:r>
              <a:rPr>
                <a:latin typeface="Courier"/>
              </a:rPr>
              <a:t>set(list1)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4, 5, 6}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Booleans</a:t>
            </a:r>
          </a:p>
          <a:p>
            <a:pPr lvl="0" indent="0" marL="0">
              <a:buNone/>
            </a:pPr>
            <a:r>
              <a:rPr/>
              <a:t>Python comes with Booleans (with predefined True and False displays that are basically just the integers 1 and 0). It also has a placeholder object called None. Let’s walk through a few quick examples of Booleans (we will dive deeper into them later in this course).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Set object to be a boolean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a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We can also use comparison operators to create booleans. We will go over all the comparison operators later on in the course.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Output is boolean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/>
              <a:t>We can use None as a placeholder for an object that we don’t want to reassign yet: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None placeholder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Show</a:t>
            </a:r>
            <a:br/>
            <a:r>
              <a:rPr>
                <a:latin typeface="Courier"/>
              </a:rPr>
              <a:t>print(b)</a:t>
            </a:r>
          </a:p>
          <a:p>
            <a:pPr lvl="0" indent="0">
              <a:buNone/>
            </a:pPr>
            <a:r>
              <a:rPr>
                <a:latin typeface="Courier"/>
              </a:rPr>
              <a:t>None</a:t>
            </a:r>
          </a:p>
          <a:p>
            <a:pPr lvl="0" indent="0" marL="0">
              <a:buNone/>
            </a:pPr>
            <a:r>
              <a:rPr/>
              <a:t>Thats it! You should now have a basic understanding of Python objects and data structure types. Next, go ahead and do the assessment test!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2022-04-22T22:37:02Z</dcterms:created>
  <dcterms:modified xsi:type="dcterms:W3CDTF">2022-04-22T22:37:02Z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