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Chained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interesting feature of Python is the ability to </a:t>
            </a:r>
            <a:r>
              <a:rPr i="1"/>
              <a:t>chain</a:t>
            </a:r>
            <a:r>
              <a:rPr/>
              <a:t> multiple comparisons to perform a more complex test. You can use these chained comparisons as shorthand for larger Boolean Expressions.</a:t>
            </a:r>
          </a:p>
          <a:p>
            <a:pPr lvl="0" indent="0" marL="0">
              <a:buNone/>
            </a:pPr>
            <a:r>
              <a:rPr/>
              <a:t>In this lecture we will learn how to chain comparison operators and we will also introduce two other important statements in Python: </a:t>
            </a:r>
            <a:r>
              <a:rPr b="1"/>
              <a:t>and</a:t>
            </a:r>
            <a:r>
              <a:rPr/>
              <a:t> and </a:t>
            </a:r>
            <a:r>
              <a:rPr b="1"/>
              <a:t>or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Let’s look at a few examples of using chains: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The above statement checks if 1 was less than 2 </a:t>
            </a:r>
            <a:r>
              <a:rPr b="1"/>
              <a:t>and</a:t>
            </a:r>
            <a:r>
              <a:rPr/>
              <a:t> if 2 was less than 3. We could have written this using an </a:t>
            </a:r>
            <a:r>
              <a:rPr b="1"/>
              <a:t>and</a:t>
            </a:r>
            <a:r>
              <a:rPr/>
              <a:t> statement in Python: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and</a:t>
            </a:r>
            <a:r>
              <a:rPr/>
              <a:t> is used to make sure two checks have to be true in order for the total check to be true. Let’s see another example: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The above checks if 3 is larger than both of the other numbers, so you could use </a:t>
            </a:r>
            <a:r>
              <a:rPr b="1"/>
              <a:t>and</a:t>
            </a:r>
            <a:r>
              <a:rPr/>
              <a:t> to rewrite it as: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It’s important to note that Python is checking both instances of the comparisons. We can also use </a:t>
            </a:r>
            <a:r>
              <a:rPr b="1"/>
              <a:t>or</a:t>
            </a:r>
            <a:r>
              <a:rPr/>
              <a:t> to write comparisons in Python. For example: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Note how it was true; this is because with the </a:t>
            </a:r>
            <a:r>
              <a:rPr b="1"/>
              <a:t>or</a:t>
            </a:r>
            <a:r>
              <a:rPr/>
              <a:t> operator, we only need one </a:t>
            </a:r>
            <a:r>
              <a:rPr i="1"/>
              <a:t>or</a:t>
            </a:r>
            <a:r>
              <a:rPr/>
              <a:t> the other to be true. Let’s see one more example to drive this home: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Great! For an overview of this quick lesson: You should have a comfortable understanding of using </a:t>
            </a:r>
            <a:r>
              <a:rPr b="1"/>
              <a:t>and</a:t>
            </a:r>
            <a:r>
              <a:rPr/>
              <a:t> and </a:t>
            </a:r>
            <a:r>
              <a:rPr b="1"/>
              <a:t>or</a:t>
            </a:r>
            <a:r>
              <a:rPr/>
              <a:t> statements as well as reading chained comparison code.</a:t>
            </a:r>
          </a:p>
          <a:p>
            <a:pPr lvl="0" indent="0" marL="0">
              <a:buNone/>
            </a:pPr>
            <a:r>
              <a:rPr/>
              <a:t>Go ahead and go to the quiz for this section to check your understanding!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2022-04-22T22:37:04Z</dcterms:created>
  <dcterms:modified xsi:type="dcterms:W3CDTF">2022-04-22T22:37:04Z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