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Statements Assessment Test</a:t>
            </a:r>
          </a:p>
        </p:txBody>
      </p:sp>
      <p:sp>
        <p:nvSpPr>
          <p:cNvPr id="3" name="Content Placeholder 2"/>
          <p:cNvSpPr>
            <a:spLocks noGrp="1"/>
          </p:cNvSpPr>
          <p:nvPr>
            <p:ph idx="1"/>
          </p:nvPr>
        </p:nvSpPr>
        <p:spPr/>
        <p:txBody>
          <a:bodyPr/>
          <a:lstStyle/>
          <a:p>
            <a:pPr lvl="0" indent="0" marL="0">
              <a:buNone/>
            </a:pPr>
            <a:r>
              <a:rPr/>
              <a:t>Let’s test your knowledge!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Use for, .split(), and if to create a Statement that will print out words that start with ‘s’:</a:t>
            </a:r>
          </a:p>
          <a:p>
            <a:pPr lvl="0" indent="0">
              <a:buNone/>
            </a:pPr>
            <a:r>
              <a:rPr>
                <a:latin typeface="Courier"/>
              </a:rPr>
              <a:t>st </a:t>
            </a:r>
            <a:r>
              <a:rPr>
                <a:solidFill>
                  <a:srgbClr val="666666"/>
                </a:solidFill>
                <a:latin typeface="Courier"/>
              </a:rPr>
              <a:t>=</a:t>
            </a:r>
            <a:r>
              <a:rPr>
                <a:latin typeface="Courier"/>
              </a:rPr>
              <a:t> </a:t>
            </a:r>
            <a:r>
              <a:rPr>
                <a:solidFill>
                  <a:srgbClr val="4070A0"/>
                </a:solidFill>
                <a:latin typeface="Courier"/>
              </a:rPr>
              <a:t>'Print only the words that start with s in this sentence'</a:t>
            </a:r>
          </a:p>
          <a:p>
            <a:pPr lvl="0" indent="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Use range() to print all the even numbers from 0 to 10.</a:t>
            </a:r>
          </a:p>
          <a:p>
            <a:pPr lvl="0" indent="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Use a List Comprehension to create a list of all numbers between 1 and 50 that are divisible by 3.</a:t>
            </a:r>
          </a:p>
          <a:p>
            <a:pPr lvl="0" indent="0">
              <a:buNone/>
            </a:pPr>
            <a:r>
              <a:rPr>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Go through the string below and if the length of a word is even print “even!”</a:t>
            </a:r>
          </a:p>
          <a:p>
            <a:pPr lvl="0" indent="0">
              <a:buNone/>
            </a:pPr>
            <a:r>
              <a:rPr>
                <a:latin typeface="Courier"/>
              </a:rPr>
              <a:t>st </a:t>
            </a:r>
            <a:r>
              <a:rPr>
                <a:solidFill>
                  <a:srgbClr val="666666"/>
                </a:solidFill>
                <a:latin typeface="Courier"/>
              </a:rPr>
              <a:t>=</a:t>
            </a:r>
            <a:r>
              <a:rPr>
                <a:latin typeface="Courier"/>
              </a:rPr>
              <a:t> </a:t>
            </a:r>
            <a:r>
              <a:rPr>
                <a:solidFill>
                  <a:srgbClr val="4070A0"/>
                </a:solidFill>
                <a:latin typeface="Courier"/>
              </a:rPr>
              <a:t>'Print every word in this sentence that has an even number of letters'</a:t>
            </a:r>
          </a:p>
          <a:p>
            <a:pPr lvl="0" indent="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Write a program that prints the integers from 1 to 100. But for multiples of three print “Fizz” instead of the number, and for the multiples of five print “Buzz”. For numbers which are multiples of both three and five print “FizzBuzz”.</a:t>
            </a:r>
          </a:p>
          <a:p>
            <a:pPr lvl="0" indent="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Use List Comprehension to create a list of the first letters of every word in the string below:</a:t>
            </a:r>
          </a:p>
          <a:p>
            <a:pPr lvl="0" indent="0">
              <a:buNone/>
            </a:pPr>
            <a:r>
              <a:rPr>
                <a:latin typeface="Courier"/>
              </a:rPr>
              <a:t>st </a:t>
            </a:r>
            <a:r>
              <a:rPr>
                <a:solidFill>
                  <a:srgbClr val="666666"/>
                </a:solidFill>
                <a:latin typeface="Courier"/>
              </a:rPr>
              <a:t>=</a:t>
            </a:r>
            <a:r>
              <a:rPr>
                <a:latin typeface="Courier"/>
              </a:rPr>
              <a:t> </a:t>
            </a:r>
            <a:r>
              <a:rPr>
                <a:solidFill>
                  <a:srgbClr val="4070A0"/>
                </a:solidFill>
                <a:latin typeface="Courier"/>
              </a:rPr>
              <a:t>'Create a list of the first letters of every word in this string'</a:t>
            </a:r>
          </a:p>
          <a:p>
            <a:pPr lvl="0" indent="0">
              <a:buNone/>
            </a:pPr>
          </a:p>
          <a:p>
            <a:pPr lvl="0" indent="0" marL="0">
              <a:spcBef>
                <a:spcPts val="3000"/>
              </a:spcBef>
              <a:buNone/>
            </a:pPr>
            <a:r>
              <a:rPr b="1"/>
              <a:t>Great Job!</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2022-04-22T22:37:07Z</dcterms:created>
  <dcterms:modified xsi:type="dcterms:W3CDTF">2022-04-22T22:37:07Z</dcterms:modified>
</cp:coreProperties>
</file>

<file path=docProps/custom.xml><?xml version="1.0" encoding="utf-8"?>
<Properties xmlns="http://schemas.openxmlformats.org/officeDocument/2006/custom-properties" xmlns:vt="http://schemas.openxmlformats.org/officeDocument/2006/docPropsVTypes"/>
</file>