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Statements Assessment 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word[</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's'</a:t>
            </a:r>
            <a:r>
              <a:rPr>
                <a:latin typeface="Courier"/>
              </a:rPr>
              <a:t>:</a:t>
            </a:r>
            <a:br/>
            <a:r>
              <a:rPr>
                <a:latin typeface="Courier"/>
              </a:rPr>
              <a:t>        print(word)</a:t>
            </a:r>
          </a:p>
          <a:p>
            <a:pPr lvl="0" indent="0">
              <a:buNone/>
            </a:pPr>
            <a:r>
              <a:rPr>
                <a:latin typeface="Courier"/>
              </a:rPr>
              <a:t>start
s
sentence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range() to print all the even numbers from 0 to 10.</a:t>
            </a:r>
          </a:p>
          <a:p>
            <a:pPr lvl="0" indent="0">
              <a:buNone/>
            </a:pPr>
            <a:r>
              <a:rPr>
                <a:latin typeface="Courier"/>
              </a:rPr>
              <a:t>list(range(</a:t>
            </a:r>
            <a:r>
              <a:rPr>
                <a:solidFill>
                  <a:srgbClr val="40A070"/>
                </a:solidFill>
                <a:latin typeface="Courier"/>
              </a:rPr>
              <a:t>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p>
          <a:p>
            <a:pPr lvl="0" indent="0">
              <a:buNone/>
            </a:pPr>
            <a:r>
              <a:rPr>
                <a:latin typeface="Courier"/>
              </a:rPr>
              <a:t>[0, 2, 4, 6, 8, 10]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List comprehension to create a list of all numbers between 1 and 50 that are divisible by 3.</a:t>
            </a:r>
          </a:p>
          <a:p>
            <a:pPr lvl="0" indent="0">
              <a:buNone/>
            </a:pPr>
            <a:r>
              <a:rPr>
                <a:latin typeface="Courier"/>
              </a:rPr>
              <a:t>[x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indent="0">
              <a:buNone/>
            </a:pPr>
            <a:r>
              <a:rPr>
                <a:latin typeface="Courier"/>
              </a:rPr>
              <a:t>[3, 6, 9, 12, 15, 18, 21, 24, 27, 30, 33, 36, 39, 42, 45, 48]</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len(word)</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print(word</a:t>
            </a:r>
            <a:r>
              <a:rPr>
                <a:solidFill>
                  <a:srgbClr val="666666"/>
                </a:solidFill>
                <a:latin typeface="Courier"/>
              </a:rPr>
              <a:t>+</a:t>
            </a:r>
            <a:r>
              <a:rPr>
                <a:solidFill>
                  <a:srgbClr val="4070A0"/>
                </a:solidFill>
                <a:latin typeface="Courier"/>
              </a:rPr>
              <a:t>" &lt;-- has an even length!"</a:t>
            </a:r>
            <a:r>
              <a:rPr>
                <a:latin typeface="Courier"/>
              </a:rPr>
              <a:t>)</a:t>
            </a:r>
          </a:p>
          <a:p>
            <a:pPr lvl="0" indent="0">
              <a:buNone/>
            </a:pPr>
            <a:r>
              <a:rPr>
                <a:latin typeface="Courier"/>
              </a:rPr>
              <a:t>word &lt;-- has an even length!
in &lt;-- has an even length!
this &lt;-- has an even length!
sentence &lt;-- has an even length!
that &lt;-- has an even length!
an &lt;-- has an even length!
even &lt;-- has an even length!
number &lt;-- has an even length!
of &lt;-- has an even length!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101</a:t>
            </a:r>
            <a:r>
              <a:rPr>
                <a:latin typeface="Courier"/>
              </a:rPr>
              <a:t>):</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 </a:t>
            </a:r>
            <a:r>
              <a:rPr b="1">
                <a:solidFill>
                  <a:srgbClr val="007020"/>
                </a:solidFill>
                <a:latin typeface="Courier"/>
              </a:rPr>
              <a:t>and</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"FizzBuzz"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"Buzz"</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print(num)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a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a:latin typeface="Courier"/>
              </a:rPr>
              <a:t>[word[</a:t>
            </a:r>
            <a:r>
              <a:rPr>
                <a:solidFill>
                  <a:srgbClr val="40A070"/>
                </a:solidFill>
                <a:latin typeface="Courier"/>
              </a:rPr>
              <a:t>0</a:t>
            </a:r>
            <a:r>
              <a:rPr>
                <a:latin typeface="Courier"/>
              </a:rPr>
              <a:t>] </a:t>
            </a: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p>
          <a:p>
            <a:pPr lvl="0" indent="0">
              <a:buNone/>
            </a:pPr>
            <a:r>
              <a:rPr>
                <a:latin typeface="Courier"/>
              </a:rPr>
              <a:t>['C', 'a', 'l', 'o', 't', 'f', 'l', 'o', 'e', 'w', 'i', 't', 's']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2022-04-22T22:37:07Z</dcterms:created>
  <dcterms:modified xsi:type="dcterms:W3CDTF">2022-04-22T22:37:07Z</dcterms:modified>
</cp:coreProperties>
</file>

<file path=docProps/custom.xml><?xml version="1.0" encoding="utf-8"?>
<Properties xmlns="http://schemas.openxmlformats.org/officeDocument/2006/custom-properties" xmlns:vt="http://schemas.openxmlformats.org/officeDocument/2006/docPropsVTypes"/>
</file>