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Practice Exercises -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Problems are arranged in increasing difficulty: * Warmup - these can be solved using basic comparisons and methods * Level 1 - these may involve if/then conditional statements and simple methods * Level 2 - these may require iterating over sequences, usually with some kind of loop * Challenging - these will take some creativity to solve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WARMUP SECTION: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LESSER OF TWO EVENS: Write a function that returns the lesser of two given numbers </a:t>
            </a:r>
            <a:r>
              <a:rPr b="1" i="1"/>
              <a:t>if</a:t>
            </a:r>
            <a:r>
              <a:rPr b="1"/>
              <a:t> both numbers are even, but returns the greater if one or both numbers are odd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min(a,b)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max(a,b)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Write a function takes a two-word string and returns True if both words begin with same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wordlist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text.split()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Given two integers, return True if the sum of the integers is 20 </a:t>
            </a:r>
            <a:r>
              <a:rPr b="1" i="1"/>
              <a:t>or</a:t>
            </a:r>
            <a:r>
              <a:rPr b="1"/>
              <a:t> if one of the integers is 20. If not, return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n2)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n2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1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Write a function that capitalizes the first and fourth letters of a name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returns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len(name)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name[: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].capitalize()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:].capitalize()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'Name is too short!'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'MacDonald'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Given a sentence, return a sentence with the words reversed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.join(text.split()[::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'home am I'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'ready are We'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ALMOST THERE: Given an integer n, return True if n is within 10 of either 100 or 200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abs(num)</a:t>
            </a:r>
            <a:r>
              <a:rPr/>
              <a:t> returns the absolute value of a number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((abs(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(abs(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2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 33:</a:t>
            </a:r>
          </a:p>
          <a:p>
            <a:pPr lvl="0" indent="0" marL="0">
              <a:buNone/>
            </a:pPr>
            <a:r>
              <a:rPr/>
              <a:t>Given a list of ints, return True if the array contains a 3 next to a 3 somewhere.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len(nums)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nicer looking alternative in commented code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#if nums[i] == 3 and nums[i+1] == 3: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nums[i:i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Given a string, return a string where for every character in the original there are three characters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char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text: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char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'HHHeeellllllooo'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'MMMiiissssssiiissssssiiippppppiii'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Given three integers between 1 and 11, if their sum is less than or equal to 21, return their sum. If their sum exceeds 21 </a:t>
            </a:r>
            <a:r>
              <a:rPr b="1" i="1"/>
              <a:t>and</a:t>
            </a:r>
            <a:r>
              <a:rPr b="1"/>
              <a:t> there’s an eleven, reduce the total sum by 10. Finally, if the sum (even after adjustment) exceeds 21, return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31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(a,b,c):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Return the sum of the numbers in the array, except ignore sections of numbers starting with a 6 and extending to the next 9 (every 6 will be followed by at least one 9). Return 0 for no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arr: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total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num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14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Write a function that takes in a list of integers and returns True if it contains 007 in order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code[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code.pop(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code.remove(num) also works</a:t>
            </a:r>
            <a:br/>
            <a:r>
              <a:rPr>
                <a:latin typeface="Courier"/>
              </a:rPr>
              <a:t>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len(code)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Write a function that returns the </a:t>
            </a:r>
            <a:r>
              <a:rPr b="1" i="1"/>
              <a:t>number</a:t>
            </a:r>
            <a:r>
              <a:rPr b="1"/>
              <a:t> of prime numbers that exist up to and including a given number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By convention, 0 and 1 are not prime.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for the case of num = 0 or 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,x,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):  </a:t>
            </a:r>
            <a:r>
              <a:rPr i="1">
                <a:solidFill>
                  <a:srgbClr val="60A0B0"/>
                </a:solidFill>
                <a:latin typeface="Courier"/>
              </a:rPr>
              <a:t># test all odd factors up to x-1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  <a:p>
            <a:pPr lvl="0" indent="0" marL="0">
              <a:buNone/>
            </a:pPr>
            <a:r>
              <a:rPr/>
              <a:t>BONUS: Here’s a faster version that makes use of the prime numbers we’re collecting as we go!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count_primes2(num):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primes:  </a:t>
            </a:r>
            <a:r>
              <a:rPr i="1">
                <a:solidFill>
                  <a:srgbClr val="60A0B0"/>
                </a:solidFill>
                <a:latin typeface="Courier"/>
              </a:rPr>
              <a:t># use the primes list!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count_primes2(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Just for fun, not a real problem :)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Write a function that takes in a single letter, and returns a 5x5 representation of that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</a:t>
            </a:r>
          </a:p>
          <a:p>
            <a:pPr lvl="0" indent="0" marL="0">
              <a:buNone/>
            </a:pPr>
            <a:r>
              <a:rPr/>
              <a:t>HINT: Consider making a dictionary of possible patterns, and mapping the alphabet to specific 5-line combinations of patterns. For purposes of this exercise, it’s ok if your dictionary stops at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patterns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*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 '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    alphabet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pattern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alphabet[letter.upper()]:</a:t>
            </a:r>
            <a:br/>
            <a:r>
              <a:rPr>
                <a:latin typeface="Courier"/>
              </a:rPr>
              <a:t>        print(patterns[pattern])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*  
 * * 
*****
*   *
*   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2022-04-22T22:37:10Z</dcterms:created>
  <dcterms:modified xsi:type="dcterms:W3CDTF">2022-04-22T22:37:10Z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