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ackoverflow.com/questions/16060899/alphabet-range-in-python" TargetMode="External" /><Relationship Id="rId3" Type="http://schemas.openxmlformats.org/officeDocument/2006/relationships/hyperlink" Target="https://medium.com/better-programming/a-visual-guide-to-set-comparisons-in-python-6ab7edb9ec4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Functions and Methods Homework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Complete the following questions: ____ </a:t>
                </a:r>
                <a:r>
                  <a:rPr b="1"/>
                  <a:t>Write a function that computes the volume of a sphere given its radius.</a:t>
                </a:r>
              </a:p>
              <a:p>
                <a:pPr lvl="0" indent="0" marL="0">
                  <a:buNone/>
                </a:pPr>
                <a:r>
                  <a:rPr/>
                  <a:t>The volume of a sphere is given as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4</m:t>
                          </m:r>
                        </m:num>
                        <m:den>
                          <m:r>
                            <m:t>3</m:t>
                          </m:r>
                        </m:den>
                      </m:f>
                      <m:r>
                        <m:t>π</m:t>
                      </m:r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</m:oMath>
                  </m:oMathPara>
                </a14:m>
              </a:p>
              <a:p>
                <a:pPr lvl="0" indent="0">
                  <a:buNone/>
                </a:pPr>
                <a:r>
                  <a:rPr b="1">
                    <a:solidFill>
                      <a:srgbClr val="007020"/>
                    </a:solidFill>
                    <a:latin typeface="Courier"/>
                  </a:rPr>
                  <a:t>def</a:t>
                </a:r>
                <a:r>
                  <a:rPr>
                    <a:latin typeface="Courier"/>
                  </a:rPr>
                  <a:t> vol(rad):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pass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Check</a:t>
                </a:r>
                <a:br/>
                <a:r>
                  <a:rPr>
                    <a:latin typeface="Courier"/>
                  </a:rPr>
                  <a:t>vol(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33.49333333333333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Write a function that checks whether a number is in a given range (inclusive of high and low)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ran_check(num,low,high):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ran_check(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5 is in the range between 2 and 7</a:t>
            </a:r>
          </a:p>
          <a:p>
            <a:pPr lvl="0" indent="0" marL="0">
              <a:buNone/>
            </a:pPr>
            <a:r>
              <a:rPr/>
              <a:t>If you only wanted to return a boolean: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ran_bool(num,low,high):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ran_bool(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Write a Python function that accepts a string and calculates the number of upper case letters and lower case letters.</a:t>
            </a:r>
          </a:p>
          <a:p>
            <a:pPr lvl="0" indent="0">
              <a:buNone/>
            </a:pPr>
            <a:r>
              <a:rPr>
                <a:latin typeface="Courier"/>
              </a:rPr>
              <a:t>Sample String : 'Hello Mr. Rogers, how are you this fine Tuesday?'
Expected Output : 
No. of Upper case characters : 4
No. of Lower case Characters : 33</a:t>
            </a:r>
          </a:p>
          <a:p>
            <a:pPr lvl="0" indent="0" marL="0">
              <a:buNone/>
            </a:pPr>
            <a:r>
              <a:rPr/>
              <a:t>HINT: Two string methods that might prove useful: </a:t>
            </a:r>
            <a:r>
              <a:rPr b="1"/>
              <a:t>.isupper()</a:t>
            </a:r>
            <a:r>
              <a:rPr/>
              <a:t> and </a:t>
            </a:r>
            <a:r>
              <a:rPr b="1"/>
              <a:t>.islower()</a:t>
            </a:r>
          </a:p>
          <a:p>
            <a:pPr lvl="0" indent="0" marL="0">
              <a:buNone/>
            </a:pPr>
            <a:r>
              <a:rPr/>
              <a:t>If you feel ambitious, explore the Collections module to solve this problem!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up_low(s):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 Mr. Rogers, how are you this fine Tuesday?'</a:t>
            </a:r>
            <a:br/>
            <a:r>
              <a:rPr>
                <a:latin typeface="Courier"/>
              </a:rPr>
              <a:t>up_low(s)</a:t>
            </a:r>
          </a:p>
          <a:p>
            <a:pPr lvl="0" indent="0">
              <a:buNone/>
            </a:pPr>
            <a:r>
              <a:rPr>
                <a:latin typeface="Courier"/>
              </a:rPr>
              <a:t>Original String :  Hello Mr. Rogers, how are you this fine Tuesday?
No. of Upper case characters :  4
No. of Lower case Characters :  33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Write a Python function that takes a list and returns a new list with unique elements of the first list.</a:t>
            </a:r>
          </a:p>
          <a:p>
            <a:pPr lvl="0" indent="0">
              <a:buNone/>
            </a:pPr>
            <a:r>
              <a:rPr>
                <a:latin typeface="Courier"/>
              </a:rPr>
              <a:t>Sample List : [1,1,1,1,2,2,3,3,3,3,4,5]
Unique List : [1, 2, 3, 4, 5]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unique_list(lst):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unique_list([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4, 5]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Write a Python function to multiply all the numbers in a list.</a:t>
            </a:r>
          </a:p>
          <a:p>
            <a:pPr lvl="0" indent="0">
              <a:buNone/>
            </a:pPr>
            <a:r>
              <a:rPr>
                <a:latin typeface="Courier"/>
              </a:rPr>
              <a:t>Sample List : [1, 2, 3, -4]
Expected Output : -24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multiply(numbers):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multiply([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-24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Write a Python function that checks whether a word or phrase is palindrome or not.</a:t>
            </a:r>
          </a:p>
          <a:p>
            <a:pPr lvl="0" indent="0" marL="0">
              <a:buNone/>
            </a:pPr>
            <a:r>
              <a:rPr/>
              <a:t>Note: A palindrome is word, phrase, or sequence that reads the same backward as forward, e.g., madam,kayak,racecar, or a phrase “nurses run”. Hint: You may want to check out the .replace() method in a string to help out with dealing with spaces. Also google search how to reverse a string in Python, there are some clever ways to do it with slicing notation.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palindrome(s):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palindrome(</a:t>
            </a:r>
            <a:r>
              <a:rPr>
                <a:solidFill>
                  <a:srgbClr val="4070A0"/>
                </a:solidFill>
                <a:latin typeface="Courier"/>
              </a:rPr>
              <a:t>'helleh'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Hard:</a:t>
            </a:r>
          </a:p>
          <a:p>
            <a:pPr lvl="0" indent="0" marL="0">
              <a:buNone/>
            </a:pPr>
            <a:r>
              <a:rPr b="1"/>
              <a:t>Write a Python function to check whether a string is pangram or not. (Assume the string passed in does not have any punctuation)</a:t>
            </a:r>
          </a:p>
          <a:p>
            <a:pPr lvl="0" indent="0">
              <a:buNone/>
            </a:pPr>
            <a:r>
              <a:rPr>
                <a:latin typeface="Courier"/>
              </a:rPr>
              <a:t>Note : Pangrams are words or sentences containing every letter of the alphabet at least once.
For example : "The quick brown fox jumps over the lazy dog"</a:t>
            </a:r>
          </a:p>
          <a:p>
            <a:pPr lvl="0" indent="0" marL="0">
              <a:buNone/>
            </a:pPr>
            <a:r>
              <a:rPr/>
              <a:t>Hint: You may want to use .replace() method to get rid of spaces.</a:t>
            </a:r>
          </a:p>
          <a:p>
            <a:pPr lvl="0" indent="0" marL="0">
              <a:buNone/>
            </a:pPr>
            <a:r>
              <a:rPr/>
              <a:t>Hint: Look at the </a:t>
            </a:r>
            <a:r>
              <a:rPr>
                <a:hlinkClick r:id="rId2"/>
              </a:rPr>
              <a:t>string module</a:t>
            </a:r>
          </a:p>
          <a:p>
            <a:pPr lvl="0" indent="0" marL="0">
              <a:buNone/>
            </a:pPr>
            <a:r>
              <a:rPr/>
              <a:t>Hint: In case you want to use </a:t>
            </a:r>
            <a:r>
              <a:rPr>
                <a:hlinkClick r:id="rId3"/>
              </a:rPr>
              <a:t>set comparisons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string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ispangram(str1, alphabet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string.ascii_lowercase):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ispangram(</a:t>
            </a:r>
            <a:r>
              <a:rPr>
                <a:solidFill>
                  <a:srgbClr val="4070A0"/>
                </a:solidFill>
                <a:latin typeface="Courier"/>
              </a:rPr>
              <a:t>"The quick brown fox jumps over the lazy dog"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>
                <a:latin typeface="Courier"/>
              </a:rPr>
              <a:t>string.ascii_lowercase</a:t>
            </a:r>
          </a:p>
          <a:p>
            <a:pPr lvl="0" indent="0">
              <a:buNone/>
            </a:pPr>
            <a:r>
              <a:rPr>
                <a:latin typeface="Courier"/>
              </a:rPr>
              <a:t>'abcdefghijklmnopqrstuvwxyz'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Great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2022-04-22T22:37:11Z</dcterms:created>
  <dcterms:modified xsi:type="dcterms:W3CDTF">2022-04-22T22:37:11Z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