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 OUTPUT</a:t>
            </a:r>
            <a:br/>
            <a:br/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 OUTPUT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2022-04-22T22:37:12Z</dcterms:created>
  <dcterms:modified xsi:type="dcterms:W3CDTF">2022-04-22T22:37:12Z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