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 Oriented Programming Challenge -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this challenge, create a bank account class that has two attributes:</a:t>
            </a:r>
          </a:p>
          <a:p>
            <a:pPr lvl="0"/>
            <a:r>
              <a:rPr/>
              <a:t>owner</a:t>
            </a:r>
          </a:p>
          <a:p>
            <a:pPr lvl="0"/>
            <a:r>
              <a:rPr/>
              <a:t>balance</a:t>
            </a:r>
          </a:p>
          <a:p>
            <a:pPr lvl="0" indent="0" marL="0">
              <a:buNone/>
            </a:pPr>
            <a:r>
              <a:rPr/>
              <a:t>and two methods:</a:t>
            </a:r>
          </a:p>
          <a:p>
            <a:pPr lvl="0"/>
            <a:r>
              <a:rPr/>
              <a:t>deposit</a:t>
            </a:r>
          </a:p>
          <a:p>
            <a:pPr lvl="0"/>
            <a:r>
              <a:rPr/>
              <a:t>withdraw</a:t>
            </a:r>
          </a:p>
          <a:p>
            <a:pPr lvl="0" indent="0" marL="0">
              <a:buNone/>
            </a:pPr>
            <a:r>
              <a:rPr/>
              <a:t>As an added requirement, withdrawals may not exceed the available balance.</a:t>
            </a:r>
          </a:p>
          <a:p>
            <a:pPr lvl="0" indent="0" marL="0">
              <a:buNone/>
            </a:pPr>
            <a:r>
              <a:rPr/>
              <a:t>Instantiate your class, make several deposits and withdrawals, and test to make sure the account can’t be overdrawn.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Account: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,owner,balance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.owner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owner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.balance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balance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__str__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f'Account owner:  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solidFill>
                  <a:srgbClr val="4070A0"/>
                </a:solidFill>
                <a:latin typeface="Courier"/>
              </a:rPr>
              <a:t>.</a:t>
            </a:r>
            <a:r>
              <a:rPr>
                <a:latin typeface="Courier"/>
              </a:rPr>
              <a:t>owner</a:t>
            </a:r>
            <a:r>
              <a:rPr>
                <a:solidFill>
                  <a:srgbClr val="4070A0"/>
                </a:solidFill>
                <a:latin typeface="Courier"/>
              </a:rPr>
              <a:t>}\n</a:t>
            </a:r>
            <a:r>
              <a:rPr>
                <a:solidFill>
                  <a:srgbClr val="BB6688"/>
                </a:solidFill>
                <a:latin typeface="Courier"/>
              </a:rPr>
              <a:t>Account balance: $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solidFill>
                  <a:srgbClr val="4070A0"/>
                </a:solidFill>
                <a:latin typeface="Courier"/>
              </a:rPr>
              <a:t>.</a:t>
            </a:r>
            <a:r>
              <a:rPr>
                <a:latin typeface="Courier"/>
              </a:rPr>
              <a:t>balance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'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deposit(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,dep_amt):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.balance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dep_amt</a:t>
            </a:r>
            <a:br/>
            <a:r>
              <a:rPr>
                <a:latin typeface="Courier"/>
              </a:rPr>
              <a:t>        print(</a:t>
            </a:r>
            <a:r>
              <a:rPr>
                <a:solidFill>
                  <a:srgbClr val="4070A0"/>
                </a:solidFill>
                <a:latin typeface="Courier"/>
              </a:rPr>
              <a:t>'Deposit Accepted'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withdraw(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,wd_amt):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.balance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wd_amt: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.balance </a:t>
            </a:r>
            <a:r>
              <a:rPr>
                <a:solidFill>
                  <a:srgbClr val="666666"/>
                </a:solidFill>
                <a:latin typeface="Courier"/>
              </a:rPr>
              <a:t>-=</a:t>
            </a:r>
            <a:r>
              <a:rPr>
                <a:latin typeface="Courier"/>
              </a:rPr>
              <a:t> wd_amt</a:t>
            </a:r>
            <a:br/>
            <a:r>
              <a:rPr>
                <a:latin typeface="Courier"/>
              </a:rPr>
              <a:t>            print(</a:t>
            </a:r>
            <a:r>
              <a:rPr>
                <a:solidFill>
                  <a:srgbClr val="4070A0"/>
                </a:solidFill>
                <a:latin typeface="Courier"/>
              </a:rPr>
              <a:t>'Withdrawal Accepted'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print(</a:t>
            </a:r>
            <a:r>
              <a:rPr>
                <a:solidFill>
                  <a:srgbClr val="4070A0"/>
                </a:solidFill>
                <a:latin typeface="Courier"/>
              </a:rPr>
              <a:t>'Funds Unavailable!'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1. Instantiate the class</a:t>
            </a:r>
            <a:br/>
            <a:r>
              <a:rPr>
                <a:latin typeface="Courier"/>
              </a:rPr>
              <a:t>acct1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Account(</a:t>
            </a:r>
            <a:r>
              <a:rPr>
                <a:solidFill>
                  <a:srgbClr val="4070A0"/>
                </a:solidFill>
                <a:latin typeface="Courier"/>
              </a:rPr>
              <a:t>'Jose'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2. Print the object</a:t>
            </a:r>
            <a:br/>
            <a:r>
              <a:rPr>
                <a:latin typeface="Courier"/>
              </a:rPr>
              <a:t>print(acct1)</a:t>
            </a:r>
          </a:p>
          <a:p>
            <a:pPr lvl="0" indent="0">
              <a:buNone/>
            </a:pPr>
            <a:r>
              <a:rPr>
                <a:latin typeface="Courier"/>
              </a:rPr>
              <a:t>Account owner:   Jose
Account balance: $100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3. Show the account owner attribute</a:t>
            </a:r>
            <a:br/>
            <a:r>
              <a:rPr>
                <a:latin typeface="Courier"/>
              </a:rPr>
              <a:t>acct1.owner</a:t>
            </a:r>
          </a:p>
          <a:p>
            <a:pPr lvl="0" indent="0">
              <a:buNone/>
            </a:pPr>
            <a:r>
              <a:rPr>
                <a:latin typeface="Courier"/>
              </a:rPr>
              <a:t>'Jose'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4. Show the account balance attribute</a:t>
            </a:r>
            <a:br/>
            <a:r>
              <a:rPr>
                <a:latin typeface="Courier"/>
              </a:rPr>
              <a:t>acct1.balance</a:t>
            </a:r>
          </a:p>
          <a:p>
            <a:pPr lvl="0" indent="0">
              <a:buNone/>
            </a:pPr>
            <a:r>
              <a:rPr>
                <a:latin typeface="Courier"/>
              </a:rPr>
              <a:t>100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5. Make a series of deposits and withdrawals</a:t>
            </a:r>
            <a:br/>
            <a:r>
              <a:rPr>
                <a:latin typeface="Courier"/>
              </a:rPr>
              <a:t>acct1.deposit(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Deposit Accepted</a:t>
            </a:r>
          </a:p>
          <a:p>
            <a:pPr lvl="0" indent="0">
              <a:buNone/>
            </a:pPr>
            <a:r>
              <a:rPr>
                <a:latin typeface="Courier"/>
              </a:rPr>
              <a:t>acct1.withdraw(</a:t>
            </a:r>
            <a:r>
              <a:rPr>
                <a:solidFill>
                  <a:srgbClr val="40A070"/>
                </a:solidFill>
                <a:latin typeface="Courier"/>
              </a:rPr>
              <a:t>75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Withdrawal Accepted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6. Make a withdrawal that exceeds the available balance</a:t>
            </a:r>
            <a:br/>
            <a:r>
              <a:rPr>
                <a:latin typeface="Courier"/>
              </a:rPr>
              <a:t>acct1.withdraw(</a:t>
            </a:r>
            <a:r>
              <a:rPr>
                <a:solidFill>
                  <a:srgbClr val="40A070"/>
                </a:solidFill>
                <a:latin typeface="Courier"/>
              </a:rPr>
              <a:t>500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Funds Unavailable!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Good job!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2022-04-22T22:37:13Z</dcterms:created>
  <dcterms:modified xsi:type="dcterms:W3CDTF">2022-04-22T22:37:13Z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