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Advanced Python Objects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1: Convert 1024 to binary and hexadecimal representation</a:t>
            </a:r>
          </a:p>
          <a:p>
            <a:pPr lvl="0" indent="0">
              <a:buNone/>
            </a:pPr>
            <a:r>
              <a:rPr>
                <a:latin typeface="Courier"/>
              </a:rPr>
              <a:t>print(bin(</a:t>
            </a:r>
            <a:r>
              <a:rPr>
                <a:solidFill>
                  <a:srgbClr val="40A070"/>
                </a:solidFill>
                <a:latin typeface="Courier"/>
              </a:rPr>
              <a:t>1024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print(hex(</a:t>
            </a:r>
            <a:r>
              <a:rPr>
                <a:solidFill>
                  <a:srgbClr val="40A070"/>
                </a:solidFill>
                <a:latin typeface="Courier"/>
              </a:rPr>
              <a:t>1024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0b10000000000
0x400</a:t>
            </a:r>
          </a:p>
          <a:p>
            <a:pPr lvl="0" indent="0" marL="0">
              <a:buNone/>
            </a:pPr>
            <a:r>
              <a:rPr b="1"/>
              <a:t>Problem 2: Round 5.23222 to two decimal places</a:t>
            </a:r>
          </a:p>
          <a:p>
            <a:pPr lvl="0" indent="0">
              <a:buNone/>
            </a:pPr>
            <a:r>
              <a:rPr>
                <a:latin typeface="Courier"/>
              </a:rPr>
              <a:t>round(</a:t>
            </a:r>
            <a:r>
              <a:rPr>
                <a:solidFill>
                  <a:srgbClr val="40A070"/>
                </a:solidFill>
                <a:latin typeface="Courier"/>
              </a:rPr>
              <a:t>5.23222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5.23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3: Check if every letter in the string s is lower case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how are you Mary, are you feeling okay?'</a:t>
            </a:r>
            <a:br/>
            <a:br/>
            <a:r>
              <a:rPr>
                <a:latin typeface="Courier"/>
              </a:rPr>
              <a:t>s.islower()</a:t>
            </a:r>
          </a:p>
          <a:p>
            <a:pPr lvl="0" indent="0">
              <a:buNone/>
            </a:pPr>
            <a:r>
              <a:rPr>
                <a:latin typeface="Courier"/>
              </a:rPr>
              <a:t>False</a:t>
            </a:r>
          </a:p>
          <a:p>
            <a:pPr lvl="0" indent="0" marL="0">
              <a:buNone/>
            </a:pPr>
            <a:r>
              <a:rPr b="1"/>
              <a:t>Problem 4: How many times does the letter ‘w’ show up in the string below?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'twywywtwywbwhsjhwuwshshwuwwwjdjdid'</a:t>
            </a:r>
            <a:br/>
            <a:r>
              <a:rPr>
                <a:latin typeface="Courier"/>
              </a:rPr>
              <a:t>s.count(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5: Find the elements in set1 that are not in set2:</a:t>
            </a:r>
          </a:p>
          <a:p>
            <a:pPr lvl="0" indent="0">
              <a:buNone/>
            </a:pPr>
            <a:r>
              <a:rPr>
                <a:latin typeface="Courier"/>
              </a:rPr>
              <a:t>set1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set2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set1.difference(set2)</a:t>
            </a:r>
          </a:p>
          <a:p>
            <a:pPr lvl="0" indent="0">
              <a:buNone/>
            </a:pPr>
            <a:r>
              <a:rPr>
                <a:latin typeface="Courier"/>
              </a:rPr>
              <a:t>{2}</a:t>
            </a:r>
          </a:p>
          <a:p>
            <a:pPr lvl="0" indent="0" marL="0">
              <a:buNone/>
            </a:pPr>
            <a:r>
              <a:rPr b="1"/>
              <a:t>Problem 6: Find all elements that are in either set:</a:t>
            </a:r>
          </a:p>
          <a:p>
            <a:pPr lvl="0" indent="0">
              <a:buNone/>
            </a:pPr>
            <a:r>
              <a:rPr>
                <a:latin typeface="Courier"/>
              </a:rPr>
              <a:t>set1.union(set2)</a:t>
            </a:r>
          </a:p>
          <a:p>
            <a:pPr lvl="0" indent="0">
              <a:buNone/>
            </a:pPr>
            <a:r>
              <a:rPr>
                <a:latin typeface="Courier"/>
              </a:rPr>
              <a:t>{1, 2, 3, 5, 6, 7, 8}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7: Create this dictionary: {0: 0, 1: 1, 2: 8, 3: 27, 4: 64} using a dictionary comprehension.</a:t>
            </a:r>
          </a:p>
          <a:p>
            <a:pPr lvl="0" indent="0">
              <a:buNone/>
            </a:pPr>
            <a:r>
              <a:rPr>
                <a:latin typeface="Courier"/>
              </a:rPr>
              <a:t>{x:x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)}</a:t>
            </a:r>
          </a:p>
          <a:p>
            <a:pPr lvl="0" indent="0">
              <a:buNone/>
            </a:pPr>
            <a:r>
              <a:rPr>
                <a:latin typeface="Courier"/>
              </a:rPr>
              <a:t>{0: 0, 1: 1, 2: 8, 3: 27, 4: 64}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 8: Reverse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list1.reverse()</a:t>
            </a:r>
            <a:br/>
            <a:br/>
            <a:r>
              <a:rPr>
                <a:latin typeface="Courier"/>
              </a:rPr>
              <a:t>list1</a:t>
            </a:r>
          </a:p>
          <a:p>
            <a:pPr lvl="0" indent="0">
              <a:buNone/>
            </a:pPr>
            <a:r>
              <a:rPr>
                <a:latin typeface="Courier"/>
              </a:rPr>
              <a:t>[4, 3, 2, 1]</a:t>
            </a:r>
          </a:p>
          <a:p>
            <a:pPr lvl="0" indent="0" marL="0">
              <a:buNone/>
            </a:pPr>
            <a:r>
              <a:rPr b="1"/>
              <a:t>Problem 9: Sort the list below:</a:t>
            </a:r>
          </a:p>
          <a:p>
            <a:pPr lvl="0" indent="0">
              <a:buNone/>
            </a:pPr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list2.sort()</a:t>
            </a:r>
            <a:br/>
            <a:br/>
            <a:r>
              <a:rPr>
                <a:latin typeface="Courier"/>
              </a:rPr>
              <a:t>list2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4, 5]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2022-04-22T22:37:20Z</dcterms:created>
  <dcterms:modified xsi:type="dcterms:W3CDTF">2022-04-22T22:37:20Z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