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Statement Context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open a file using </a:t>
            </a:r>
            <a:r>
              <a:rPr>
                <a:latin typeface="Courier"/>
              </a:rPr>
              <a:t>f = open('test.txt')</a:t>
            </a:r>
            <a:r>
              <a:rPr/>
              <a:t>, the file stays open until you specifically call </a:t>
            </a:r>
            <a:r>
              <a:rPr>
                <a:latin typeface="Courier"/>
              </a:rPr>
              <a:t>f.close()</a:t>
            </a:r>
            <a:r>
              <a:rPr/>
              <a:t>. Should an exception be raised while working with the file, it remains open. This can lead to vulnerabilities in your code, and inefficient use of resources.</a:t>
            </a:r>
          </a:p>
          <a:p>
            <a:pPr lvl="0" indent="0" marL="0">
              <a:buNone/>
            </a:pPr>
            <a:r>
              <a:rPr/>
              <a:t>A context manager handles the opening and closing of resources, and provides a built-in </a:t>
            </a:r>
            <a:r>
              <a:rPr>
                <a:latin typeface="Courier"/>
              </a:rPr>
              <a:t>try/finally</a:t>
            </a:r>
            <a:r>
              <a:rPr/>
              <a:t> block should any exceptions occur.</a:t>
            </a:r>
          </a:p>
          <a:p>
            <a:pPr lvl="0" indent="0" marL="0">
              <a:buNone/>
            </a:pPr>
            <a:r>
              <a:rPr/>
              <a:t>The best way to demonstrate this is with an example.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Standard </a:t>
            </a:r>
            <a:r>
              <a:rPr b="1">
                <a:latin typeface="Courier"/>
              </a:rPr>
              <a:t>open()</a:t>
            </a:r>
            <a:r>
              <a:rPr b="1"/>
              <a:t> procedure, with a raised exception:</a:t>
            </a:r>
          </a:p>
          <a:p>
            <a:pPr lvl="0" indent="0">
              <a:buNone/>
            </a:pPr>
            <a:r>
              <a:rPr>
                <a:latin typeface="Courier"/>
              </a:rPr>
              <a:t>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'oops.txt'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p.readlines()</a:t>
            </a:r>
            <a:br/>
            <a:r>
              <a:rPr>
                <a:latin typeface="Courier"/>
              </a:rPr>
              <a:t>p.close()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UnsupportedOperation                      Traceback (most recent call last)
&lt;ipython-input-1-ad7a2000735b&gt; in &lt;module&gt;()
      1 p = open('oops.txt','a')
----&gt; 2 p.readlines()
      3 p.close()
UnsupportedOperation: not readable</a:t>
            </a:r>
          </a:p>
          <a:p>
            <a:pPr lvl="0" indent="0" marL="0">
              <a:buNone/>
            </a:pPr>
            <a:r>
              <a:rPr/>
              <a:t>Let’s see if we can modify our file:</a:t>
            </a:r>
          </a:p>
          <a:p>
            <a:pPr lvl="0" indent="0">
              <a:buNone/>
            </a:pPr>
            <a:r>
              <a:rPr>
                <a:latin typeface="Courier"/>
              </a:rPr>
              <a:t>p.write(</a:t>
            </a:r>
            <a:r>
              <a:rPr>
                <a:solidFill>
                  <a:srgbClr val="4070A0"/>
                </a:solidFill>
                <a:latin typeface="Courier"/>
              </a:rPr>
              <a:t>'add more text'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13</a:t>
            </a:r>
          </a:p>
          <a:p>
            <a:pPr lvl="0" indent="0" marL="0">
              <a:buNone/>
            </a:pPr>
            <a:r>
              <a:rPr/>
              <a:t>Ouch! I may not have wanted to do that until I traced the exception! Unfortunately, the exception prevented the last line, </a:t>
            </a:r>
            <a:r>
              <a:rPr>
                <a:latin typeface="Courier"/>
              </a:rPr>
              <a:t>p.close()</a:t>
            </a:r>
            <a:r>
              <a:rPr/>
              <a:t> from running. Let’s close the file manually:</a:t>
            </a:r>
          </a:p>
          <a:p>
            <a:pPr lvl="0" indent="0">
              <a:buNone/>
            </a:pPr>
            <a:r>
              <a:rPr>
                <a:latin typeface="Courier"/>
              </a:rPr>
              <a:t>p.close()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Protect the file with </a:t>
            </a:r>
            <a:r>
              <a:rPr b="1">
                <a:latin typeface="Courier"/>
              </a:rPr>
              <a:t>try/except/finally</a:t>
            </a:r>
          </a:p>
          <a:p>
            <a:pPr lvl="0" indent="0" marL="0">
              <a:buNone/>
            </a:pPr>
            <a:r>
              <a:rPr/>
              <a:t>A common workaround is to insert a </a:t>
            </a:r>
            <a:r>
              <a:rPr>
                <a:latin typeface="Courier"/>
              </a:rPr>
              <a:t>try/except/finally</a:t>
            </a:r>
            <a:r>
              <a:rPr/>
              <a:t> clause to close the file whenever an exception is raised:</a:t>
            </a:r>
          </a:p>
          <a:p>
            <a:pPr lvl="0" indent="0">
              <a:buNone/>
            </a:pPr>
            <a:r>
              <a:rPr>
                <a:latin typeface="Courier"/>
              </a:rPr>
              <a:t>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'oops.txt'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p.readlines()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'An exception was raised!'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finally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p.close()</a:t>
            </a:r>
          </a:p>
          <a:p>
            <a:pPr lvl="0" indent="0">
              <a:buNone/>
            </a:pPr>
            <a:r>
              <a:rPr>
                <a:latin typeface="Courier"/>
              </a:rPr>
              <a:t>An exception was raised!</a:t>
            </a:r>
          </a:p>
          <a:p>
            <a:pPr lvl="0" indent="0" marL="0">
              <a:buNone/>
            </a:pPr>
            <a:r>
              <a:rPr/>
              <a:t>Let’s see if we can modify our file this time:</a:t>
            </a:r>
          </a:p>
          <a:p>
            <a:pPr lvl="0" indent="0">
              <a:buNone/>
            </a:pPr>
            <a:r>
              <a:rPr>
                <a:latin typeface="Courier"/>
              </a:rPr>
              <a:t>p.write(</a:t>
            </a:r>
            <a:r>
              <a:rPr>
                <a:solidFill>
                  <a:srgbClr val="4070A0"/>
                </a:solidFill>
                <a:latin typeface="Courier"/>
              </a:rPr>
              <a:t>'add more text'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ValueError                                Traceback (most recent call last)
&lt;ipython-input-5-1209a18e617d&gt; in &lt;module&gt;()
----&gt; 1 p.write('add more text')
ValueError: I/O operation on closed file.</a:t>
            </a:r>
          </a:p>
          <a:p>
            <a:pPr lvl="0" indent="0" marL="0">
              <a:buNone/>
            </a:pPr>
            <a:r>
              <a:rPr/>
              <a:t>Excellent! Our file is safe.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Save steps with </a:t>
            </a:r>
            <a:r>
              <a:rPr b="1">
                <a:latin typeface="Courier"/>
              </a:rPr>
              <a:t>with</a:t>
            </a:r>
          </a:p>
          <a:p>
            <a:pPr lvl="0" indent="0" marL="0">
              <a:buNone/>
            </a:pPr>
            <a:r>
              <a:rPr/>
              <a:t>Now we’ll employ our context manager. The syntax follows </a:t>
            </a:r>
            <a:r>
              <a:rPr>
                <a:latin typeface="Courier"/>
              </a:rPr>
              <a:t>with [resource] as [target]: do something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'oops.txt'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) as p:</a:t>
            </a:r>
            <a:br/>
            <a:r>
              <a:rPr>
                <a:latin typeface="Courier"/>
              </a:rPr>
              <a:t>    p.readlines()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UnsupportedOperation                      Traceback (most recent call last)
&lt;ipython-input-6-7ccc44e332f9&gt; in &lt;module&gt;()
      1 with open('oops.txt','a') as p:
----&gt; 2     p.readlines()
UnsupportedOperation: not readable</a:t>
            </a:r>
          </a:p>
          <a:p>
            <a:pPr lvl="0" indent="0" marL="0">
              <a:buNone/>
            </a:pPr>
            <a:r>
              <a:rPr/>
              <a:t>Can we modify the file?</a:t>
            </a:r>
          </a:p>
          <a:p>
            <a:pPr lvl="0" indent="0">
              <a:buNone/>
            </a:pPr>
            <a:r>
              <a:rPr>
                <a:latin typeface="Courier"/>
              </a:rPr>
              <a:t>p.write(</a:t>
            </a:r>
            <a:r>
              <a:rPr>
                <a:solidFill>
                  <a:srgbClr val="4070A0"/>
                </a:solidFill>
                <a:latin typeface="Courier"/>
              </a:rPr>
              <a:t>'add more text'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ValueError                                Traceback (most recent call last)
&lt;ipython-input-7-1209a18e617d&gt; in &lt;module&gt;()
----&gt; 1 p.write('add more text')
ValueError: I/O operation on closed file.</a:t>
            </a:r>
          </a:p>
          <a:p>
            <a:pPr lvl="0" indent="0" marL="0">
              <a:buNone/>
            </a:pPr>
            <a:r>
              <a:rPr/>
              <a:t>Great! With just one line of code we’ve handled opening the file, enclosing our code in a </a:t>
            </a:r>
            <a:r>
              <a:rPr>
                <a:latin typeface="Courier"/>
              </a:rPr>
              <a:t>try/finally</a:t>
            </a:r>
            <a:r>
              <a:rPr/>
              <a:t> block, and closing our file all at the same time.</a:t>
            </a:r>
          </a:p>
          <a:p>
            <a:pPr lvl="0" indent="0" marL="0">
              <a:buNone/>
            </a:pPr>
            <a:r>
              <a:rPr/>
              <a:t>Now you should have a basic understanding of context managers.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2022-04-22T22:37:21Z</dcterms:created>
  <dcterms:modified xsi:type="dcterms:W3CDTF">2022-04-22T22:37:21Z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