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Iterators and Generators Homework - Solution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generator that generates the squares of numbers up to some number 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gensquares(N):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range(N):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yield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gensquares(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print(x)</a:t>
            </a:r>
          </a:p>
          <a:p>
            <a:pPr lvl="0" indent="0">
              <a:buNone/>
            </a:pPr>
            <a:r>
              <a:rPr>
                <a:latin typeface="Courier"/>
              </a:rPr>
              <a:t>0
1
4
9
16
25
36
49
64
81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generator that yields “n” random numbers between a low and high number (that are inputs).Note: Use the random library. 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random.randint(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3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rand_num(low,high,n):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range(n):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yield</a:t>
            </a:r>
            <a:r>
              <a:rPr>
                <a:latin typeface="Courier"/>
              </a:rPr>
              <a:t> random.randint(low, high)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num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rand_num(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print(num)</a:t>
            </a:r>
          </a:p>
          <a:p>
            <a:pPr lvl="0" indent="0">
              <a:buNone/>
            </a:pPr>
            <a:r>
              <a:rPr>
                <a:latin typeface="Courier"/>
              </a:rPr>
              <a:t>3
9
6
10
8
4
5
5
5
3
5
8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the iter() function to convert the string below into an iterator: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iter(s)</a:t>
            </a:r>
            <a:br/>
            <a:br/>
            <a:r>
              <a:rPr>
                <a:latin typeface="Courier"/>
              </a:rPr>
              <a:t>print(next(s))</a:t>
            </a:r>
          </a:p>
          <a:p>
            <a:pPr lvl="0" indent="0">
              <a:buNone/>
            </a:pPr>
            <a:r>
              <a:rPr>
                <a:latin typeface="Courier"/>
              </a:rPr>
              <a:t>h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Explain a use case for a generator using a yield statement where you would not want to use a normal function with a return statement.</a:t>
            </a:r>
          </a:p>
          <a:p>
            <a:pPr lvl="0" indent="0" marL="0">
              <a:buNone/>
            </a:pPr>
            <a:r>
              <a:rPr b="1"/>
              <a:t>If the output has the potential of taking up a large amount of memory and you only intend to iterate through it, you would want to use a generator. (Multiple answers are acceptable here!)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 Credit!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you explain what </a:t>
            </a:r>
            <a:r>
              <a:rPr i="1"/>
              <a:t>gencomp</a:t>
            </a:r>
            <a:r>
              <a:rPr/>
              <a:t> is in the code below? (Note: We never covered this in lecture!)</a:t>
            </a:r>
          </a:p>
          <a:p>
            <a:pPr lvl="0" indent="0">
              <a:buNone/>
            </a:pPr>
            <a:r>
              <a:rPr>
                <a:latin typeface="Courier"/>
              </a:rPr>
              <a:t>my_list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gencomp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(item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item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my_list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item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item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gencomp:</a:t>
            </a:r>
            <a:br/>
            <a:r>
              <a:rPr>
                <a:latin typeface="Courier"/>
              </a:rPr>
              <a:t>    print(item)</a:t>
            </a:r>
          </a:p>
          <a:p>
            <a:pPr lvl="0" indent="0">
              <a:buNone/>
            </a:pPr>
            <a:r>
              <a:rPr>
                <a:latin typeface="Courier"/>
              </a:rPr>
              <a:t>4
5</a:t>
            </a:r>
          </a:p>
          <a:p>
            <a:pPr lvl="0" indent="0" marL="0">
              <a:buNone/>
            </a:pPr>
            <a:r>
              <a:rPr/>
              <a:t>Hint: Google </a:t>
            </a:r>
            <a:r>
              <a:rPr i="1"/>
              <a:t>generator comprehension</a:t>
            </a:r>
            <a:r>
              <a:rPr/>
              <a:t>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Great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2022-04-22T22:37:23Z</dcterms:created>
  <dcterms:modified xsi:type="dcterms:W3CDTF">2022-04-22T22:37:23Z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