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map() is a built-in Python function that takes in two or more arguments: a function and one or more iterables, in the form:</a:t>
            </a:r>
          </a:p>
          <a:p>
            <a:pPr lvl="0" indent="0">
              <a:buNone/>
            </a:pPr>
            <a:r>
              <a:rPr>
                <a:latin typeface="Courier"/>
              </a:rPr>
              <a:t>map(function, iterable, ...)</a:t>
            </a:r>
          </a:p>
          <a:p>
            <a:pPr lvl="0" indent="0" marL="0">
              <a:buNone/>
            </a:pPr>
            <a:r>
              <a:rPr/>
              <a:t>map() returns an </a:t>
            </a:r>
            <a:r>
              <a:rPr i="1"/>
              <a:t>iterator</a:t>
            </a:r>
            <a:r>
              <a:rPr/>
              <a:t> - that is, map() returns a special object that yields one result at a time as needed. We will learn more about iterators and generators in a future lecture. For now, since our examples are so small, we will cast map() as a list to see the results immediately.</a:t>
            </a:r>
          </a:p>
          <a:p>
            <a:pPr lvl="0" indent="0" marL="0">
              <a:buNone/>
            </a:pPr>
            <a:r>
              <a:rPr/>
              <a:t>When we went over list comprehensions we created a small expression to convert Celsius to Fahrenheit. Let’s do the same here but use map: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fahrenheit(celsius):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celsius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temps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]</a:t>
            </a:r>
          </a:p>
          <a:p>
            <a:pPr lvl="0" indent="0" marL="0">
              <a:buNone/>
            </a:pPr>
            <a:r>
              <a:rPr/>
              <a:t>Now let’s see map() in action:</a:t>
            </a:r>
          </a:p>
          <a:p>
            <a:pPr lvl="0" indent="0">
              <a:buNone/>
            </a:pPr>
            <a:r>
              <a:rPr>
                <a:latin typeface="Courier"/>
              </a:rPr>
              <a:t>F_temps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map(fahrenheit, temps)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#Show</a:t>
            </a:r>
            <a:br/>
            <a:r>
              <a:rPr>
                <a:latin typeface="Courier"/>
              </a:rPr>
              <a:t>list(F_temps)</a:t>
            </a:r>
          </a:p>
          <a:p>
            <a:pPr lvl="0" indent="0">
              <a:buNone/>
            </a:pPr>
            <a:r>
              <a:rPr>
                <a:latin typeface="Courier"/>
              </a:rPr>
              <a:t>[32.0, 72.5, 104.0, 212.0]</a:t>
            </a:r>
          </a:p>
          <a:p>
            <a:pPr lvl="0" indent="0" marL="0">
              <a:buNone/>
            </a:pPr>
            <a:r>
              <a:rPr/>
              <a:t>In the example above, map() applies the fahrenheit function to every item in temps. However, we don’t have to define our functions beforehand; we can use a lambda expression instead:</a:t>
            </a:r>
          </a:p>
          <a:p>
            <a:pPr lvl="0" indent="0">
              <a:buNone/>
            </a:pPr>
            <a:r>
              <a:rPr>
                <a:latin typeface="Courier"/>
              </a:rPr>
              <a:t>list(map(</a:t>
            </a:r>
            <a:r>
              <a:rPr b="1">
                <a:solidFill>
                  <a:srgbClr val="007020"/>
                </a:solidFill>
                <a:latin typeface="Courier"/>
              </a:rPr>
              <a:t>lambda</a:t>
            </a:r>
            <a:r>
              <a:rPr>
                <a:latin typeface="Courier"/>
              </a:rPr>
              <a:t> x: 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temps))</a:t>
            </a:r>
          </a:p>
          <a:p>
            <a:pPr lvl="0" indent="0">
              <a:buNone/>
            </a:pPr>
            <a:r>
              <a:rPr>
                <a:latin typeface="Courier"/>
              </a:rPr>
              <a:t>[32.0, 72.5, 104.0, 212.0]</a:t>
            </a:r>
          </a:p>
          <a:p>
            <a:pPr lvl="0" indent="0" marL="0">
              <a:buNone/>
            </a:pPr>
            <a:r>
              <a:rPr/>
              <a:t>Great! We got the same result! Using map with lambda expressions is much more common since the entire purpose of map() is to save effort on having to create manual for loops.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map() with multiple iterables</a:t>
            </a:r>
          </a:p>
          <a:p>
            <a:pPr lvl="0" indent="0" marL="0">
              <a:buNone/>
            </a:pPr>
            <a:r>
              <a:rPr/>
              <a:t>map() can accept more than one iterable. The iterables should be the same length - in the event that they are not, map() will stop as soon as the shortest iterable is exhausted.</a:t>
            </a:r>
          </a:p>
          <a:p>
            <a:pPr lvl="0" indent="0" marL="0">
              <a:buNone/>
            </a:pPr>
            <a:r>
              <a:rPr/>
              <a:t>For instance, if our function is trying to add two values </a:t>
            </a:r>
            <a:r>
              <a:rPr b="1"/>
              <a:t>x</a:t>
            </a:r>
            <a:r>
              <a:rPr/>
              <a:t> and </a:t>
            </a:r>
            <a:r>
              <a:rPr b="1"/>
              <a:t>y</a:t>
            </a:r>
            <a:r>
              <a:rPr/>
              <a:t>, we can pass a list of </a:t>
            </a:r>
            <a:r>
              <a:rPr b="1"/>
              <a:t>x</a:t>
            </a:r>
            <a:r>
              <a:rPr/>
              <a:t> values and another list of </a:t>
            </a:r>
            <a:r>
              <a:rPr b="1"/>
              <a:t>y</a:t>
            </a:r>
            <a:r>
              <a:rPr/>
              <a:t> values to map(). The function (or lambda) will be fed the 0th index from each list, and then the 1st index, and so on until the n-th index is reached.</a:t>
            </a:r>
          </a:p>
          <a:p>
            <a:pPr lvl="0" indent="0" marL="0">
              <a:buNone/>
            </a:pPr>
            <a:r>
              <a:rPr/>
              <a:t>Let’s see this in action with two and then three lists: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list(map(</a:t>
            </a:r>
            <a:r>
              <a:rPr b="1">
                <a:solidFill>
                  <a:srgbClr val="007020"/>
                </a:solidFill>
                <a:latin typeface="Courier"/>
              </a:rPr>
              <a:t>lambda</a:t>
            </a:r>
            <a:r>
              <a:rPr>
                <a:latin typeface="Courier"/>
              </a:rPr>
              <a:t> x,y:x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y,a,b))</a:t>
            </a:r>
          </a:p>
          <a:p>
            <a:pPr lvl="0" indent="0">
              <a:buNone/>
            </a:pPr>
            <a:r>
              <a:rPr>
                <a:latin typeface="Courier"/>
              </a:rPr>
              <a:t>[6, 8, 10, 12]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all three lists</a:t>
            </a:r>
            <a:br/>
            <a:r>
              <a:rPr>
                <a:latin typeface="Courier"/>
              </a:rPr>
              <a:t>list(map(</a:t>
            </a:r>
            <a:r>
              <a:rPr b="1">
                <a:solidFill>
                  <a:srgbClr val="007020"/>
                </a:solidFill>
                <a:latin typeface="Courier"/>
              </a:rPr>
              <a:t>lambda</a:t>
            </a:r>
            <a:r>
              <a:rPr>
                <a:latin typeface="Courier"/>
              </a:rPr>
              <a:t> x,y,z:x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y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z,a,b,c))</a:t>
            </a:r>
          </a:p>
          <a:p>
            <a:pPr lvl="0" indent="0">
              <a:buNone/>
            </a:pPr>
            <a:r>
              <a:rPr>
                <a:latin typeface="Courier"/>
              </a:rPr>
              <a:t>[15, 18, 21, 24]</a:t>
            </a:r>
          </a:p>
          <a:p>
            <a:pPr lvl="0" indent="0" marL="0">
              <a:buNone/>
            </a:pPr>
            <a:r>
              <a:rPr/>
              <a:t>We can see in the example above that the parameter </a:t>
            </a:r>
            <a:r>
              <a:rPr b="1"/>
              <a:t>x</a:t>
            </a:r>
            <a:r>
              <a:rPr/>
              <a:t> gets its values from the list </a:t>
            </a:r>
            <a:r>
              <a:rPr b="1"/>
              <a:t>a</a:t>
            </a:r>
            <a:r>
              <a:rPr/>
              <a:t>, while </a:t>
            </a:r>
            <a:r>
              <a:rPr b="1"/>
              <a:t>y</a:t>
            </a:r>
            <a:r>
              <a:rPr/>
              <a:t> gets its values from </a:t>
            </a:r>
            <a:r>
              <a:rPr b="1"/>
              <a:t>b</a:t>
            </a:r>
            <a:r>
              <a:rPr/>
              <a:t> and </a:t>
            </a:r>
            <a:r>
              <a:rPr b="1"/>
              <a:t>z</a:t>
            </a:r>
            <a:r>
              <a:rPr/>
              <a:t> from list </a:t>
            </a:r>
            <a:r>
              <a:rPr b="1"/>
              <a:t>c</a:t>
            </a:r>
            <a:r>
              <a:rPr/>
              <a:t>. Go ahead and play with your own example to make sure you fully understand mapping to more than one iterable.</a:t>
            </a:r>
          </a:p>
          <a:p>
            <a:pPr lvl="0" indent="0" marL="0">
              <a:buNone/>
            </a:pPr>
            <a:r>
              <a:rPr/>
              <a:t>Great job! You should now have a basic understanding of the map() function.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2022-04-22T22:37:24Z</dcterms:created>
  <dcterms:modified xsi:type="dcterms:W3CDTF">2022-04-22T22:37:24Z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