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zip() makes an iterator that aggregates elements from each of the iterables.</a:t>
            </a:r>
          </a:p>
          <a:p>
            <a:pPr lvl="0" indent="0" marL="0">
              <a:buNone/>
            </a:pPr>
            <a:r>
              <a:rPr/>
              <a:t>Returns an iterator of tuples, where the i-th tuple contains the i-th element from each of the argument sequences or iterables. The iterator stops when the shortest input iterable is exhausted. With a single iterable argument, it returns an iterator of 1-tuples. With no arguments, it returns an empty iterator.</a:t>
            </a:r>
          </a:p>
          <a:p>
            <a:pPr lvl="0" indent="0" marL="0">
              <a:buNone/>
            </a:pPr>
            <a:r>
              <a:rPr/>
              <a:t>zip() is equivalent to:</a:t>
            </a:r>
          </a:p>
          <a:p>
            <a:pPr lvl="0" indent="0">
              <a:buNone/>
            </a:pPr>
            <a:r>
              <a:rPr>
                <a:latin typeface="Courier"/>
              </a:rPr>
              <a:t>def zip(*iterables):
    # zip('ABCD', 'xy') --&gt; Ax By
    sentinel = object()
    iterators = [iter(it) for it in iterables]
    while iterators:
        result = []
        for it in iterators:
            elem = next(it, sentinel)
            if elem is sentinel:
                return
            result.append(elem)
        yield tuple(result)
    </a:t>
            </a:r>
          </a:p>
          <a:p>
            <a:pPr lvl="0" indent="0" marL="0">
              <a:buNone/>
            </a:pPr>
            <a:r>
              <a:rPr/>
              <a:t>zip() should only be used with unequal length inputs when you don’t care about trailing, unmatched values from the longer iterables.</a:t>
            </a:r>
          </a:p>
          <a:p>
            <a:pPr lvl="0" indent="0" marL="0">
              <a:buNone/>
            </a:pPr>
            <a:r>
              <a:rPr/>
              <a:t>Let’s see it in action in some examples: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Zip the lists together</a:t>
            </a:r>
            <a:br/>
            <a:r>
              <a:rPr>
                <a:latin typeface="Courier"/>
              </a:rPr>
              <a:t>list(zip(x,y))</a:t>
            </a:r>
          </a:p>
          <a:p>
            <a:pPr lvl="0" indent="0">
              <a:buNone/>
            </a:pPr>
            <a:r>
              <a:rPr>
                <a:latin typeface="Courier"/>
              </a:rPr>
              <a:t>[(1, 4), (2, 5), (3, 6)]</a:t>
            </a:r>
          </a:p>
          <a:p>
            <a:pPr lvl="0" indent="0" marL="0">
              <a:buNone/>
            </a:pPr>
            <a:r>
              <a:rPr/>
              <a:t>Note how tuples are returned. What if one iterable is longer than the other?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Zip the lists together</a:t>
            </a:r>
            <a:br/>
            <a:r>
              <a:rPr>
                <a:latin typeface="Courier"/>
              </a:rPr>
              <a:t>list(zip(x,y))</a:t>
            </a:r>
          </a:p>
          <a:p>
            <a:pPr lvl="0" indent="0">
              <a:buNone/>
            </a:pPr>
            <a:r>
              <a:rPr>
                <a:latin typeface="Courier"/>
              </a:rPr>
              <a:t>[(1, 4), (2, 5), (3, 6)]</a:t>
            </a:r>
          </a:p>
          <a:p>
            <a:pPr lvl="0" indent="0" marL="0">
              <a:buNone/>
            </a:pPr>
            <a:r>
              <a:rPr/>
              <a:t>Note how the zip is defined by the shortest iterable length. Its generally advised not to zip unequal length iterables unless your very sure you only need partial tuple pairings.</a:t>
            </a:r>
          </a:p>
          <a:p>
            <a:pPr lvl="0" indent="0" marL="0">
              <a:buNone/>
            </a:pPr>
            <a:r>
              <a:rPr/>
              <a:t>What happens if we try to zip together dictionaries?</a:t>
            </a:r>
          </a:p>
          <a:p>
            <a:pPr lvl="0" indent="0">
              <a:buNone/>
            </a:pPr>
            <a:r>
              <a:rPr>
                <a:latin typeface="Courier"/>
              </a:rPr>
              <a:t>d1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d2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'd'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list(zip(d1,d2))</a:t>
            </a:r>
          </a:p>
          <a:p>
            <a:pPr lvl="0" indent="0">
              <a:buNone/>
            </a:pPr>
            <a:r>
              <a:rPr>
                <a:latin typeface="Courier"/>
              </a:rPr>
              <a:t>[('a', 'c'), ('b', 'd')]</a:t>
            </a:r>
          </a:p>
          <a:p>
            <a:pPr lvl="0" indent="0" marL="0">
              <a:buNone/>
            </a:pPr>
            <a:r>
              <a:rPr/>
              <a:t>This makes sense because simply iterating through the dictionaries will result in just the keys. We would have to call methods to mix keys and values:</a:t>
            </a:r>
          </a:p>
          <a:p>
            <a:pPr lvl="0" indent="0">
              <a:buNone/>
            </a:pPr>
            <a:r>
              <a:rPr>
                <a:latin typeface="Courier"/>
              </a:rPr>
              <a:t>list(zip(d2,d1.values()))</a:t>
            </a:r>
          </a:p>
          <a:p>
            <a:pPr lvl="0" indent="0">
              <a:buNone/>
            </a:pPr>
            <a:r>
              <a:rPr>
                <a:latin typeface="Courier"/>
              </a:rPr>
              <a:t>[('c', 1), ('d', 2)]</a:t>
            </a:r>
          </a:p>
          <a:p>
            <a:pPr lvl="0" indent="0" marL="0">
              <a:buNone/>
            </a:pPr>
            <a:r>
              <a:rPr/>
              <a:t>Great! Finally lets use zip() to switch the keys and values of the two dictionaries: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switcharoo(d1,d2):</a:t>
            </a:r>
            <a:br/>
            <a:r>
              <a:rPr>
                <a:latin typeface="Courier"/>
              </a:rPr>
              <a:t>    dout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d1key,d2val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zip(d1,d2.values()):</a:t>
            </a:r>
            <a:br/>
            <a:r>
              <a:rPr>
                <a:latin typeface="Courier"/>
              </a:rPr>
              <a:t>        dout[d1key]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d2val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dout</a:t>
            </a:r>
          </a:p>
          <a:p>
            <a:pPr lvl="0" indent="0">
              <a:buNone/>
            </a:pPr>
            <a:r>
              <a:rPr>
                <a:latin typeface="Courier"/>
              </a:rPr>
              <a:t>switcharoo(d1,d2)</a:t>
            </a:r>
          </a:p>
          <a:p>
            <a:pPr lvl="0" indent="0">
              <a:buNone/>
            </a:pPr>
            <a:r>
              <a:rPr>
                <a:latin typeface="Courier"/>
              </a:rPr>
              <a:t>{'a': 4, 'b': 5}</a:t>
            </a:r>
          </a:p>
          <a:p>
            <a:pPr lvl="0" indent="0" marL="0">
              <a:buNone/>
            </a:pPr>
            <a:r>
              <a:rPr/>
              <a:t>Great! You can use zip to save a lot of typing in many situations! You should now have a good understanding of zip() and some possible use cases.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2022-04-22T22:37:27Z</dcterms:created>
  <dcterms:modified xsi:type="dcterms:W3CDTF">2022-04-22T22:37:27Z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