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enumerate()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 we will learn about an extremely useful built-in function: enumerate(). Enumerate allows you to keep a count as you iterate through an object. It does this by returning a tuple in the form (count,element). The function itself is equivalent to:</a:t>
            </a:r>
          </a:p>
          <a:p>
            <a:pPr lvl="0" indent="0">
              <a:buNone/>
            </a:pPr>
            <a:r>
              <a:rPr>
                <a:latin typeface="Courier"/>
              </a:rPr>
              <a:t>def enumerate(sequence, start=0):
    n = start
    for elem in sequence:
        yield n, elem
        n +=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number,item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enumerate(lst):</a:t>
            </a:r>
            <a:br/>
            <a:r>
              <a:rPr>
                <a:latin typeface="Courier"/>
              </a:rPr>
              <a:t>    print(number)</a:t>
            </a:r>
            <a:br/>
            <a:r>
              <a:rPr>
                <a:latin typeface="Courier"/>
              </a:rPr>
              <a:t>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0
a
1
b
2
c</a:t>
            </a:r>
          </a:p>
          <a:p>
            <a:pPr lvl="0" indent="0" marL="0">
              <a:buNone/>
            </a:pPr>
            <a:r>
              <a:rPr/>
              <a:t>enumerate() becomes particularly useful when you have a case where you need to have some sort of tracker. For example: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count,item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enumerate(lst):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a
b</a:t>
            </a:r>
          </a:p>
          <a:p>
            <a:pPr lvl="0" indent="0" marL="0">
              <a:buNone/>
            </a:pPr>
            <a:r>
              <a:rPr/>
              <a:t>enumerate() takes an optional “start” argument to override the default value of zero:</a:t>
            </a:r>
          </a:p>
          <a:p>
            <a:pPr lvl="0" indent="0">
              <a:buNone/>
            </a:pPr>
            <a:r>
              <a:rPr>
                <a:latin typeface="Courier"/>
              </a:rPr>
              <a:t>months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'March'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'April'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'May'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'June'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list(enumerate(months,start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[(3, 'March'), (4, 'April'), (5, 'May'), (6, 'June')]</a:t>
            </a:r>
          </a:p>
          <a:p>
            <a:pPr lvl="0" indent="0" marL="0">
              <a:buNone/>
            </a:pPr>
            <a:r>
              <a:rPr/>
              <a:t>Great! You should now have a good understanding of enumerate and its potential use cases.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2022-04-22T22:37:27Z</dcterms:created>
  <dcterms:modified xsi:type="dcterms:W3CDTF">2022-04-22T22:37:27Z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