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zipfile.html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Unzipping and Zipping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 you are probably aware, files can be compressed to a zip format. Often people use special programs on their computer to unzip these files, luckily for us, Python can do the same task with just a few simple lines of code.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Create Files to Compress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slashes may need to change for MacOS or Linux</a:t>
            </a:r>
            <a:br/>
            <a:r>
              <a:rPr>
                <a:latin typeface="Courier"/>
              </a:rPr>
              <a:t>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"new_file.txt"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'w+'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f.write(</a:t>
            </a:r>
            <a:r>
              <a:rPr>
                <a:solidFill>
                  <a:srgbClr val="4070A0"/>
                </a:solidFill>
                <a:latin typeface="Courier"/>
              </a:rPr>
              <a:t>"Here is some text"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f.close()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slashes may need to change for MacOS or Linux</a:t>
            </a:r>
            <a:br/>
            <a:r>
              <a:rPr>
                <a:latin typeface="Courier"/>
              </a:rPr>
              <a:t>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"new_file2.txt"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'w+'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f.write(</a:t>
            </a:r>
            <a:r>
              <a:rPr>
                <a:solidFill>
                  <a:srgbClr val="4070A0"/>
                </a:solidFill>
                <a:latin typeface="Courier"/>
              </a:rPr>
              <a:t>"Here is some text"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f.close()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Zipping Files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zipfile library</a:t>
            </a:r>
            <a:r>
              <a:rPr/>
              <a:t> is built in to Python, we can use it to compress folders or files. To compress all files in a folder, just use the os.walk() method to iterate this process for all the files in a directory.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zipfile</a:t>
            </a:r>
          </a:p>
          <a:p>
            <a:pPr lvl="0" indent="0" marL="0">
              <a:buNone/>
            </a:pPr>
            <a:r>
              <a:rPr/>
              <a:t>Create Zip file first , then write to it (the write step compresses the files.)</a:t>
            </a:r>
          </a:p>
          <a:p>
            <a:pPr lvl="0" indent="0">
              <a:buNone/>
            </a:pPr>
            <a:r>
              <a:rPr>
                <a:latin typeface="Courier"/>
              </a:rPr>
              <a:t>comp_file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zipfile.ZipFile(</a:t>
            </a:r>
            <a:r>
              <a:rPr>
                <a:solidFill>
                  <a:srgbClr val="4070A0"/>
                </a:solidFill>
                <a:latin typeface="Courier"/>
              </a:rPr>
              <a:t>'comp_file.zip'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comp_file.write(</a:t>
            </a:r>
            <a:r>
              <a:rPr>
                <a:solidFill>
                  <a:srgbClr val="4070A0"/>
                </a:solidFill>
                <a:latin typeface="Courier"/>
              </a:rPr>
              <a:t>"new_file.txt"</a:t>
            </a:r>
            <a:r>
              <a:rPr>
                <a:latin typeface="Courier"/>
              </a:rPr>
              <a:t>,compress_type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zipfile.ZIP_DEFLATED)</a:t>
            </a:r>
          </a:p>
          <a:p>
            <a:pPr lvl="0" indent="0">
              <a:buNone/>
            </a:pPr>
            <a:r>
              <a:rPr>
                <a:latin typeface="Courier"/>
              </a:rPr>
              <a:t>comp_file.write(</a:t>
            </a:r>
            <a:r>
              <a:rPr>
                <a:solidFill>
                  <a:srgbClr val="4070A0"/>
                </a:solidFill>
                <a:latin typeface="Courier"/>
              </a:rPr>
              <a:t>'new_file2.txt'</a:t>
            </a:r>
            <a:r>
              <a:rPr>
                <a:latin typeface="Courier"/>
              </a:rPr>
              <a:t>,compress_type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zipfile.ZIP_DEFLATED)</a:t>
            </a:r>
          </a:p>
          <a:p>
            <a:pPr lvl="0" indent="0">
              <a:buNone/>
            </a:pPr>
            <a:r>
              <a:rPr>
                <a:latin typeface="Courier"/>
              </a:rPr>
              <a:t>comp_file.close()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Extracting from Zip Files</a:t>
            </a:r>
          </a:p>
          <a:p>
            <a:pPr lvl="0" indent="0" marL="0">
              <a:buNone/>
            </a:pPr>
            <a:r>
              <a:rPr/>
              <a:t>We can easily extract files with either the extractall() method to get all the files, or just using the extract() method to only grab individual files.</a:t>
            </a:r>
          </a:p>
          <a:p>
            <a:pPr lvl="0" indent="0">
              <a:buNone/>
            </a:pPr>
            <a:r>
              <a:rPr>
                <a:latin typeface="Courier"/>
              </a:rPr>
              <a:t>zip_obj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zipfile.ZipFile(</a:t>
            </a:r>
            <a:r>
              <a:rPr>
                <a:solidFill>
                  <a:srgbClr val="4070A0"/>
                </a:solidFill>
                <a:latin typeface="Courier"/>
              </a:rPr>
              <a:t>'comp_file.zip'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'r'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zip_obj.extractall(</a:t>
            </a:r>
            <a:r>
              <a:rPr>
                <a:solidFill>
                  <a:srgbClr val="4070A0"/>
                </a:solidFill>
                <a:latin typeface="Courier"/>
              </a:rPr>
              <a:t>"extracted_content"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shutil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Often you don’t want to extract or archive individual files from a .zip, but instead archive everything at once. The shutil library that is built in to python has easy to use commands for this: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shutil</a:t>
            </a:r>
          </a:p>
          <a:p>
            <a:pPr lvl="0" indent="0" marL="0">
              <a:buNone/>
            </a:pPr>
            <a:r>
              <a:rPr/>
              <a:t>The shutil library can accept a format parameter, </a:t>
            </a:r>
            <a:r>
              <a:rPr>
                <a:latin typeface="Courier"/>
              </a:rPr>
              <a:t>format</a:t>
            </a:r>
            <a:r>
              <a:rPr/>
              <a:t> is the archive format: one of “zip”, “tar”, “gztar”, “bztar”, or “xztar”.</a:t>
            </a:r>
          </a:p>
          <a:p>
            <a:pPr lvl="0" indent="0">
              <a:buNone/>
            </a:pPr>
            <a:r>
              <a:rPr>
                <a:latin typeface="Courier"/>
              </a:rPr>
              <a:t>pwd</a:t>
            </a:r>
          </a:p>
          <a:p>
            <a:pPr lvl="0" indent="0">
              <a:buNone/>
            </a:pPr>
            <a:r>
              <a:rPr>
                <a:latin typeface="Courier"/>
              </a:rPr>
              <a:t>'C:\\Users\\Marcial\\Pierian-Data-Courses\\Complete-Python-3-Bootcamp\\12-Advanced Python Modules'</a:t>
            </a:r>
          </a:p>
          <a:p>
            <a:pPr lvl="0" indent="0">
              <a:buNone/>
            </a:pPr>
            <a:r>
              <a:rPr>
                <a:latin typeface="Courier"/>
              </a:rPr>
              <a:t>directory_to_zip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'C:\\Users\\Marcial\\Pierian-Data-Courses\\Complete-Python-3-Bootcamp\\12-Advanced Python Modules'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Creating a zip archive</a:t>
            </a:r>
            <a:br/>
            <a:r>
              <a:rPr>
                <a:latin typeface="Courier"/>
              </a:rPr>
              <a:t>output_filename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'example'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Just fill in the output_filename and the directory to zip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Note this won't run as is because the variable are undefined</a:t>
            </a:r>
            <a:br/>
            <a:r>
              <a:rPr>
                <a:latin typeface="Courier"/>
              </a:rPr>
              <a:t>shutil.make_archive(output_filename,</a:t>
            </a:r>
            <a:r>
              <a:rPr>
                <a:solidFill>
                  <a:srgbClr val="4070A0"/>
                </a:solidFill>
                <a:latin typeface="Courier"/>
              </a:rPr>
              <a:t>'zip'</a:t>
            </a:r>
            <a:r>
              <a:rPr>
                <a:latin typeface="Courier"/>
              </a:rPr>
              <a:t>,directory_to_zip)</a:t>
            </a:r>
          </a:p>
          <a:p>
            <a:pPr lvl="0" indent="0">
              <a:buNone/>
            </a:pPr>
            <a:r>
              <a:rPr>
                <a:latin typeface="Courier"/>
              </a:rPr>
              <a:t>'C:\\Users\\Marcial\\Pierian-Data-Courses\\Complete-Python-3-Bootcamp\\12-Advanced Python Modules\\example.zip'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Extracting a zip archive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Notice how the parameter/argument order is slightly different here</a:t>
            </a:r>
            <a:br/>
            <a:r>
              <a:rPr>
                <a:latin typeface="Courier"/>
              </a:rPr>
              <a:t>shutil.unpack_archive(output_filename,dir_for_extract_result,</a:t>
            </a:r>
            <a:r>
              <a:rPr>
                <a:solidFill>
                  <a:srgbClr val="4070A0"/>
                </a:solidFill>
                <a:latin typeface="Courier"/>
              </a:rPr>
              <a:t>'zip'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2022-04-22T22:37:28Z</dcterms:created>
  <dcterms:modified xsi:type="dcterms:W3CDTF">2022-04-22T22:37:28Z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