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course materials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Great Job!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Built-in Functions Test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this test, you should use built-in functions and be able to write the requested functions in one line.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map() to create a function which finds the length of each word in the phrase (broken by spaces) and returns the values in a list.</a:t>
            </a:r>
          </a:p>
          <a:p>
            <a:pPr lvl="0" indent="0" marL="0">
              <a:buNone/>
            </a:pPr>
            <a:r>
              <a:rPr/>
              <a:t>The function will have an input of a string, and output a list of integers.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word_lengths(phrase):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>
                <a:latin typeface="Courier"/>
              </a:rPr>
              <a:t>word_lengths(</a:t>
            </a:r>
            <a:r>
              <a:rPr>
                <a:solidFill>
                  <a:srgbClr val="4070A0"/>
                </a:solidFill>
                <a:latin typeface="Courier"/>
              </a:rPr>
              <a:t>'How long are the words in this phrase'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[3, 4, 3, 3, 5, 2, 4, 6]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reduce() to take a list of digits and return the number that they correspond to. For example, [1, 2, 3] corresponds to one-hundred-twenty-three. </a:t>
            </a:r>
            <a:r>
              <a:rPr i="1"/>
              <a:t>Do not convert the integers to strings!</a:t>
            </a:r>
          </a:p>
          <a:p>
            <a:pPr lvl="0" indent="0">
              <a:buNone/>
            </a:pPr>
            <a:r>
              <a:rPr>
                <a:latin typeface="Courier"/>
              </a:rPr>
              <a:t>from functools import reduce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digits_to_num(digits):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>
                <a:latin typeface="Courier"/>
              </a:rPr>
              <a:t>digits_to_num([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34321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filter to return the words from a list of words which start with a target letter.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filter_words(word_list, letter):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>
                <a:latin typeface="Courier"/>
              </a:rPr>
              <a:t>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'are'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'cat'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'dog'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'ham'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'hi'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'go'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'to'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'heart'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filter_words(l,</a:t>
            </a:r>
            <a:r>
              <a:rPr>
                <a:solidFill>
                  <a:srgbClr val="4070A0"/>
                </a:solidFill>
                <a:latin typeface="Courier"/>
              </a:rPr>
              <a:t>'h'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['hello', 'ham', 'hi', 'heart']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zip() and a list comprehension to return a list of the same length where each value is the two strings from L1 and L2 concatenated together with connector between them. Look at the example output below: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concatenate(L1, L2, connector):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>
                <a:latin typeface="Courier"/>
              </a:rPr>
              <a:t>concatenate([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'B'</a:t>
            </a:r>
            <a:r>
              <a:rPr>
                <a:latin typeface="Courier"/>
              </a:rPr>
              <a:t>],[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'b'</a:t>
            </a:r>
            <a:r>
              <a:rPr>
                <a:latin typeface="Courier"/>
              </a:rPr>
              <a:t>],</a:t>
            </a:r>
            <a:r>
              <a:rPr>
                <a:solidFill>
                  <a:srgbClr val="4070A0"/>
                </a:solidFill>
                <a:latin typeface="Courier"/>
              </a:rPr>
              <a:t>'-'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['A-a', 'B-b']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enumerate() and other skills to return a dictionary which has the values of the list as keys and the index as the value. You may assume that a value will only appear once in the given list.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d_list(L):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>
                <a:latin typeface="Courier"/>
              </a:rPr>
              <a:t>d_list([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'b'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'c'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{'a': 0, 'b': 1, 'c': 2}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enumerate() and other skills from above to return the count of the number of items in the list whose value equals its index.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count_match_index(L):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>
                <a:latin typeface="Courier"/>
              </a:rPr>
              <a:t>count_match_index([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4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2022-04-22T22:37:29Z</dcterms:created>
  <dcterms:modified xsi:type="dcterms:W3CDTF">2022-04-22T22:37:29Z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