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 of Sending Emails</a:t>
            </a:r>
          </a:p>
        </p:txBody>
      </p:sp>
      <p:sp>
        <p:nvSpPr>
          <p:cNvPr id="3" name="Content Placeholder 2"/>
          <p:cNvSpPr>
            <a:spLocks noGrp="1"/>
          </p:cNvSpPr>
          <p:nvPr>
            <p:ph idx="1"/>
          </p:nvPr>
        </p:nvSpPr>
        <p:spPr/>
        <p:txBody>
          <a:bodyPr/>
          <a:lstStyle/>
          <a:p>
            <a:pPr lvl="0" indent="0" marL="0">
              <a:buNone/>
            </a:pPr>
            <a:r>
              <a:rPr/>
              <a:t>The smtplib library allows you to manually go through the steps of creating and sending an email in Python:</a:t>
            </a:r>
          </a:p>
          <a:p>
            <a:pPr lvl="0" indent="0">
              <a:buNone/>
            </a:pPr>
            <a:r>
              <a:rPr>
                <a:latin typeface="Courier"/>
              </a:rPr>
              <a:t>import smtplib</a:t>
            </a:r>
          </a:p>
          <a:p>
            <a:pPr lvl="0" indent="0" marL="0">
              <a:buNone/>
            </a:pPr>
            <a:r>
              <a:rPr/>
              <a:t>Create an SMTP object for a server. Here are the main Server Domain Name for the top email services. If you don’t see your email server here, you may need to do a quick Google Search to see if there SMTP server domain name is available:</a:t>
            </a:r>
          </a:p>
          <a:p>
            <a:pPr lvl="0" indent="0" marL="0">
              <a:buNone/>
            </a:pPr>
            <a:r>
              <a:rPr/>
              <a:t>Provider</a:t>
            </a:r>
          </a:p>
          <a:p>
            <a:pPr lvl="0" indent="0" marL="0">
              <a:buNone/>
            </a:pPr>
            <a:r>
              <a:rPr/>
              <a:t>SMTP server domain name</a:t>
            </a:r>
          </a:p>
          <a:p>
            <a:pPr lvl="0" indent="0" marL="0">
              <a:buNone/>
            </a:pPr>
            <a:r>
              <a:rPr/>
              <a:t>Gmail (will need App Password)</a:t>
            </a:r>
          </a:p>
          <a:p>
            <a:pPr lvl="0" indent="0" marL="0">
              <a:buNone/>
            </a:pPr>
            <a:r>
              <a:rPr/>
              <a:t>smtp.gmail.com</a:t>
            </a:r>
          </a:p>
          <a:p>
            <a:pPr lvl="0" indent="0" marL="0">
              <a:buNone/>
            </a:pPr>
            <a:r>
              <a:rPr/>
              <a:t>Yahoo Mail</a:t>
            </a:r>
          </a:p>
          <a:p>
            <a:pPr lvl="0" indent="0" marL="0">
              <a:buNone/>
            </a:pPr>
            <a:r>
              <a:rPr/>
              <a:t>smtp.mail.yahoo.com</a:t>
            </a:r>
          </a:p>
          <a:p>
            <a:pPr lvl="0" indent="0" marL="0">
              <a:buNone/>
            </a:pPr>
            <a:r>
              <a:rPr/>
              <a:t>Outlook.com/Hotmail.com</a:t>
            </a:r>
          </a:p>
          <a:p>
            <a:pPr lvl="0" indent="0" marL="0">
              <a:buNone/>
            </a:pPr>
            <a:r>
              <a:rPr/>
              <a:t>smtp-mail.outlook.com</a:t>
            </a:r>
          </a:p>
          <a:p>
            <a:pPr lvl="0" indent="0" marL="0">
              <a:buNone/>
            </a:pPr>
            <a:r>
              <a:rPr/>
              <a:t>AT&amp;T</a:t>
            </a:r>
          </a:p>
          <a:p>
            <a:pPr lvl="0" indent="0" marL="0">
              <a:buNone/>
            </a:pPr>
            <a:r>
              <a:rPr/>
              <a:t>smpt.mail.att.net (Use port 465)</a:t>
            </a:r>
          </a:p>
          <a:p>
            <a:pPr lvl="0" indent="0" marL="0">
              <a:buNone/>
            </a:pPr>
            <a:r>
              <a:rPr/>
              <a:t>Verizon</a:t>
            </a:r>
          </a:p>
          <a:p>
            <a:pPr lvl="0" indent="0" marL="0">
              <a:buNone/>
            </a:pPr>
            <a:r>
              <a:rPr/>
              <a:t>smtp.verizon.net (Use port 465)</a:t>
            </a:r>
          </a:p>
          <a:p>
            <a:pPr lvl="0" indent="0" marL="0">
              <a:buNone/>
            </a:pPr>
            <a:r>
              <a:rPr/>
              <a:t>Comcast</a:t>
            </a:r>
          </a:p>
          <a:p>
            <a:pPr lvl="0" indent="0" marL="0">
              <a:buNone/>
            </a:pPr>
            <a:r>
              <a:rPr/>
              <a:t>smtp.comcast.net</a:t>
            </a:r>
          </a:p>
          <a:p>
            <a:pPr lvl="0" indent="0" marL="0">
              <a:buNone/>
            </a:pPr>
            <a:r>
              <a:rPr/>
              <a:t>Next is to create an STMP object that can make the method calls to log you in to your email in order to send messages. Notice how also specify a port number. If the number 587 does not work on your computer, try using 465 instead. Keep in mind, a firewall or antivirus may prevent Python from opening up this port, so you may need to disable it on your computer.</a:t>
            </a:r>
          </a:p>
          <a:p>
            <a:pPr lvl="0" indent="0">
              <a:buNone/>
            </a:pPr>
            <a:r>
              <a:rPr>
                <a:latin typeface="Courier"/>
              </a:rPr>
              <a:t>smtp_object </a:t>
            </a:r>
            <a:r>
              <a:rPr>
                <a:solidFill>
                  <a:srgbClr val="666666"/>
                </a:solidFill>
                <a:latin typeface="Courier"/>
              </a:rPr>
              <a:t>=</a:t>
            </a:r>
            <a:r>
              <a:rPr>
                <a:latin typeface="Courier"/>
              </a:rPr>
              <a:t> smtplib.SMTP(</a:t>
            </a:r>
            <a:r>
              <a:rPr>
                <a:solidFill>
                  <a:srgbClr val="4070A0"/>
                </a:solidFill>
                <a:latin typeface="Courier"/>
              </a:rPr>
              <a:t>'smtp.gmail.com'</a:t>
            </a:r>
            <a:r>
              <a:rPr>
                <a:latin typeface="Courier"/>
              </a:rPr>
              <a:t>,</a:t>
            </a:r>
            <a:r>
              <a:rPr>
                <a:solidFill>
                  <a:srgbClr val="40A070"/>
                </a:solidFill>
                <a:latin typeface="Courier"/>
              </a:rPr>
              <a:t>587</a:t>
            </a:r>
            <a:r>
              <a:rPr>
                <a:latin typeface="Courier"/>
              </a:rPr>
              <a:t>)</a:t>
            </a:r>
          </a:p>
          <a:p>
            <a:pPr lvl="0" indent="0" marL="0">
              <a:buNone/>
            </a:pPr>
            <a:r>
              <a:rPr/>
              <a:t>Next we run the ehlo() command which “greets” the server and establishes the connection. This method call should be done directly after creating the object. Calling it after other methods may result in errors in connecting later on. The first item in the tuple that is returned should be 250, indicating a successful connection.</a:t>
            </a:r>
          </a:p>
          <a:p>
            <a:pPr lvl="0" indent="0">
              <a:buNone/>
            </a:pPr>
            <a:r>
              <a:rPr>
                <a:latin typeface="Courier"/>
              </a:rPr>
              <a:t>smtp_object.ehlo()</a:t>
            </a:r>
          </a:p>
          <a:p>
            <a:pPr lvl="0" indent="0">
              <a:buNone/>
            </a:pPr>
            <a:r>
              <a:rPr>
                <a:latin typeface="Courier"/>
              </a:rPr>
              <a:t>(250,
 b'smtp.gmail.com at your service, [47.143.81.4]\nSIZE 35882577\n8BITMIME\nSTARTTLS\nENHANCEDSTATUSCODES\nPIPELINING\nCHUNKING\nSMTPUTF8')</a:t>
            </a:r>
          </a:p>
          <a:p>
            <a:pPr lvl="0" indent="0" marL="0">
              <a:buNone/>
            </a:pPr>
            <a:r>
              <a:rPr/>
              <a:t>When using the 587 port, this means you are using TLS encryption, which you need to initiate by running the starttls() command. If you are using port 465, this means you are using SSL and you can skip this step.</a:t>
            </a:r>
          </a:p>
          <a:p>
            <a:pPr lvl="0" indent="0">
              <a:buNone/>
            </a:pPr>
            <a:r>
              <a:rPr>
                <a:latin typeface="Courier"/>
              </a:rPr>
              <a:t>smtp_object.starttls()</a:t>
            </a:r>
          </a:p>
          <a:p>
            <a:pPr lvl="0" indent="0">
              <a:buNone/>
            </a:pPr>
            <a:r>
              <a:rPr>
                <a:latin typeface="Courier"/>
              </a:rPr>
              <a:t>(220, b'2.0.0 Ready to start TLS')</a:t>
            </a:r>
          </a:p>
          <a:p>
            <a:pPr lvl="0" indent="0" marL="0">
              <a:buNone/>
            </a:pPr>
            <a:r>
              <a:rPr/>
              <a:t>Now its time to set up the email and the passwords. You should never save the raw string of your password or email in a script, because anyone that sees this script will then be able to see you email and password! Instead you should use input() to get that information. If you also don’t want your password to be visible when typing it in, you can use the built-in </a:t>
            </a:r>
            <a:r>
              <a:rPr b="1"/>
              <a:t>getpass</a:t>
            </a:r>
            <a:r>
              <a:rPr/>
              <a:t> library that will hide your password as you type it in, either with asterisks or by just keeping it invisible.</a:t>
            </a:r>
          </a:p>
          <a:p>
            <a:pPr lvl="0" indent="0">
              <a:buNone/>
            </a:pPr>
            <a:r>
              <a:rPr i="1">
                <a:solidFill>
                  <a:srgbClr val="60A0B0"/>
                </a:solidFill>
                <a:latin typeface="Courier"/>
              </a:rPr>
              <a:t># For hidden passwords</a:t>
            </a:r>
            <a:br/>
            <a:r>
              <a:rPr>
                <a:latin typeface="Courier"/>
              </a:rPr>
              <a:t>import getpass</a:t>
            </a:r>
          </a:p>
          <a:p>
            <a:pPr lvl="0" indent="0">
              <a:buNone/>
            </a:pPr>
            <a:r>
              <a:rPr>
                <a:latin typeface="Courier"/>
              </a:rPr>
              <a:t>result </a:t>
            </a:r>
            <a:r>
              <a:rPr>
                <a:solidFill>
                  <a:srgbClr val="666666"/>
                </a:solidFill>
                <a:latin typeface="Courier"/>
              </a:rPr>
              <a:t>=</a:t>
            </a:r>
            <a:r>
              <a:rPr>
                <a:latin typeface="Courier"/>
              </a:rPr>
              <a:t> getpass.getpass(</a:t>
            </a:r>
            <a:r>
              <a:rPr>
                <a:solidFill>
                  <a:srgbClr val="4070A0"/>
                </a:solidFill>
                <a:latin typeface="Courier"/>
              </a:rPr>
              <a:t>"Type something here and it will be hidden: "</a:t>
            </a:r>
            <a:r>
              <a:rPr>
                <a:latin typeface="Courier"/>
              </a:rPr>
              <a:t>)</a:t>
            </a:r>
          </a:p>
          <a:p>
            <a:pPr lvl="0" indent="0">
              <a:buNone/>
            </a:pPr>
            <a:r>
              <a:rPr>
                <a:latin typeface="Courier"/>
              </a:rPr>
              <a:t>Type something here and it will be hidden: ········</a:t>
            </a:r>
          </a:p>
          <a:p>
            <a:pPr lvl="0" indent="0">
              <a:buNone/>
            </a:pPr>
            <a:r>
              <a:rPr i="1">
                <a:solidFill>
                  <a:srgbClr val="60A0B0"/>
                </a:solidFill>
                <a:latin typeface="Courier"/>
              </a:rPr>
              <a:t># Just keep in mind that its still visible as an object internally:</a:t>
            </a:r>
            <a:br/>
            <a:r>
              <a:rPr>
                <a:latin typeface="Courier"/>
              </a:rPr>
              <a:t>result</a:t>
            </a:r>
          </a:p>
          <a:p>
            <a:pPr lvl="0" indent="0">
              <a:buNone/>
            </a:pPr>
            <a:r>
              <a:rPr>
                <a:latin typeface="Courier"/>
              </a:rPr>
              <a:t>'a'</a:t>
            </a:r>
          </a:p>
          <a:p>
            <a:pPr lvl="0" indent="0">
              <a:buNone/>
            </a:pPr>
            <a:r>
              <a:rPr i="1">
                <a:solidFill>
                  <a:srgbClr val="60A0B0"/>
                </a:solidFill>
                <a:latin typeface="Courier"/>
              </a:rPr>
              <a:t># Or just use input()</a:t>
            </a:r>
            <a:br/>
            <a:r>
              <a:rPr>
                <a:latin typeface="Courier"/>
              </a:rPr>
              <a:t>input(</a:t>
            </a:r>
            <a:r>
              <a:rPr>
                <a:solidFill>
                  <a:srgbClr val="4070A0"/>
                </a:solidFill>
                <a:latin typeface="Courier"/>
              </a:rPr>
              <a:t>"Enter your password"</a:t>
            </a:r>
            <a:r>
              <a:rPr>
                <a:latin typeface="Courier"/>
              </a:rPr>
              <a:t>)</a:t>
            </a:r>
          </a:p>
          <a:p>
            <a:pPr lvl="0" indent="0">
              <a:buNone/>
            </a:pPr>
            <a:r>
              <a:rPr>
                <a:latin typeface="Courier"/>
              </a:rPr>
              <a:t>Enter your passwords
's'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Note for Gmail Users, you need to generate an app password instead of your normal email password. This also requires enabling 2-step authentication. Follow the instructions here to set-up 2-Step Factor Authentication as well as App Password Generation:https://support.google.com/accounts/answer/185833?hl=en/. Set-up 2 Factor Authentication, then create the App Password, choose Mail as the App and give it any name you want. This will output a 16 letter password for you. Pass in this password as your login password for the smtp.</a:t>
            </a:r>
            <a:r>
              <a:rPr/>
              <a:t> ____</a:t>
            </a:r>
          </a:p>
          <a:p>
            <a:pPr lvl="0" indent="0">
              <a:buNone/>
            </a:pPr>
            <a:r>
              <a:rPr>
                <a:latin typeface="Courier"/>
              </a:rPr>
              <a:t>email </a:t>
            </a:r>
            <a:r>
              <a:rPr>
                <a:solidFill>
                  <a:srgbClr val="666666"/>
                </a:solidFill>
                <a:latin typeface="Courier"/>
              </a:rPr>
              <a:t>=</a:t>
            </a:r>
            <a:r>
              <a:rPr>
                <a:latin typeface="Courier"/>
              </a:rPr>
              <a:t> getpass.getpass(</a:t>
            </a:r>
            <a:r>
              <a:rPr>
                <a:solidFill>
                  <a:srgbClr val="4070A0"/>
                </a:solidFill>
                <a:latin typeface="Courier"/>
              </a:rPr>
              <a:t>"Enter your email: "</a:t>
            </a:r>
            <a:r>
              <a:rPr>
                <a:latin typeface="Courier"/>
              </a:rPr>
              <a:t>)</a:t>
            </a:r>
            <a:br/>
            <a:r>
              <a:rPr>
                <a:latin typeface="Courier"/>
              </a:rPr>
              <a:t>password </a:t>
            </a:r>
            <a:r>
              <a:rPr>
                <a:solidFill>
                  <a:srgbClr val="666666"/>
                </a:solidFill>
                <a:latin typeface="Courier"/>
              </a:rPr>
              <a:t>=</a:t>
            </a:r>
            <a:r>
              <a:rPr>
                <a:latin typeface="Courier"/>
              </a:rPr>
              <a:t> getpass.getpass(</a:t>
            </a:r>
            <a:r>
              <a:rPr>
                <a:solidFill>
                  <a:srgbClr val="4070A0"/>
                </a:solidFill>
                <a:latin typeface="Courier"/>
              </a:rPr>
              <a:t>"Enter your password: "</a:t>
            </a:r>
            <a:r>
              <a:rPr>
                <a:latin typeface="Courier"/>
              </a:rPr>
              <a:t>)</a:t>
            </a:r>
            <a:br/>
            <a:r>
              <a:rPr>
                <a:latin typeface="Courier"/>
              </a:rPr>
              <a:t>smtp_object.login(email,password)</a:t>
            </a:r>
          </a:p>
          <a:p>
            <a:pPr lvl="0" indent="0" marL="0">
              <a:buNone/>
            </a:pPr>
            <a:r>
              <a:rPr/>
              <a:t>Now we can send an email using the .sendmail() method.</a:t>
            </a:r>
          </a:p>
          <a:p>
            <a:pPr lvl="0" indent="0">
              <a:buNone/>
            </a:pPr>
            <a:r>
              <a:rPr>
                <a:latin typeface="Courier"/>
              </a:rPr>
              <a:t>from_address </a:t>
            </a:r>
            <a:r>
              <a:rPr>
                <a:solidFill>
                  <a:srgbClr val="666666"/>
                </a:solidFill>
                <a:latin typeface="Courier"/>
              </a:rPr>
              <a:t>=</a:t>
            </a:r>
            <a:r>
              <a:rPr>
                <a:latin typeface="Courier"/>
              </a:rPr>
              <a:t> getpass.getpass(</a:t>
            </a:r>
            <a:r>
              <a:rPr>
                <a:solidFill>
                  <a:srgbClr val="4070A0"/>
                </a:solidFill>
                <a:latin typeface="Courier"/>
              </a:rPr>
              <a:t>"Enter your email: "</a:t>
            </a:r>
            <a:r>
              <a:rPr>
                <a:latin typeface="Courier"/>
              </a:rPr>
              <a:t>)</a:t>
            </a:r>
            <a:br/>
            <a:r>
              <a:rPr>
                <a:latin typeface="Courier"/>
              </a:rPr>
              <a:t>to_address </a:t>
            </a:r>
            <a:r>
              <a:rPr>
                <a:solidFill>
                  <a:srgbClr val="666666"/>
                </a:solidFill>
                <a:latin typeface="Courier"/>
              </a:rPr>
              <a:t>=</a:t>
            </a:r>
            <a:r>
              <a:rPr>
                <a:latin typeface="Courier"/>
              </a:rPr>
              <a:t> getpass.getpass(</a:t>
            </a:r>
            <a:r>
              <a:rPr>
                <a:solidFill>
                  <a:srgbClr val="4070A0"/>
                </a:solidFill>
                <a:latin typeface="Courier"/>
              </a:rPr>
              <a:t>"Enter the email of the recipient: "</a:t>
            </a:r>
            <a:r>
              <a:rPr>
                <a:latin typeface="Courier"/>
              </a:rPr>
              <a:t>)</a:t>
            </a:r>
            <a:br/>
            <a:r>
              <a:rPr>
                <a:latin typeface="Courier"/>
              </a:rPr>
              <a:t>subject </a:t>
            </a:r>
            <a:r>
              <a:rPr>
                <a:solidFill>
                  <a:srgbClr val="666666"/>
                </a:solidFill>
                <a:latin typeface="Courier"/>
              </a:rPr>
              <a:t>=</a:t>
            </a:r>
            <a:r>
              <a:rPr>
                <a:latin typeface="Courier"/>
              </a:rPr>
              <a:t> input(</a:t>
            </a:r>
            <a:r>
              <a:rPr>
                <a:solidFill>
                  <a:srgbClr val="4070A0"/>
                </a:solidFill>
                <a:latin typeface="Courier"/>
              </a:rPr>
              <a:t>"Enter the subject line: "</a:t>
            </a:r>
            <a:r>
              <a:rPr>
                <a:latin typeface="Courier"/>
              </a:rPr>
              <a:t>)</a:t>
            </a:r>
            <a:br/>
            <a:r>
              <a:rPr>
                <a:latin typeface="Courier"/>
              </a:rPr>
              <a:t>message </a:t>
            </a:r>
            <a:r>
              <a:rPr>
                <a:solidFill>
                  <a:srgbClr val="666666"/>
                </a:solidFill>
                <a:latin typeface="Courier"/>
              </a:rPr>
              <a:t>=</a:t>
            </a:r>
            <a:r>
              <a:rPr>
                <a:latin typeface="Courier"/>
              </a:rPr>
              <a:t> input(</a:t>
            </a:r>
            <a:r>
              <a:rPr>
                <a:solidFill>
                  <a:srgbClr val="4070A0"/>
                </a:solidFill>
                <a:latin typeface="Courier"/>
              </a:rPr>
              <a:t>"Type out the message you want to send: "</a:t>
            </a:r>
            <a:r>
              <a:rPr>
                <a:latin typeface="Courier"/>
              </a:rPr>
              <a:t>)</a:t>
            </a:r>
            <a:br/>
            <a:r>
              <a:rPr>
                <a:latin typeface="Courier"/>
              </a:rPr>
              <a:t>msg </a:t>
            </a:r>
            <a:r>
              <a:rPr>
                <a:solidFill>
                  <a:srgbClr val="666666"/>
                </a:solidFill>
                <a:latin typeface="Courier"/>
              </a:rPr>
              <a:t>=</a:t>
            </a:r>
            <a:r>
              <a:rPr>
                <a:latin typeface="Courier"/>
              </a:rPr>
              <a:t> </a:t>
            </a:r>
            <a:r>
              <a:rPr>
                <a:solidFill>
                  <a:srgbClr val="4070A0"/>
                </a:solidFill>
                <a:latin typeface="Courier"/>
              </a:rPr>
              <a:t>"Subject: "</a:t>
            </a:r>
            <a:r>
              <a:rPr>
                <a:latin typeface="Courier"/>
              </a:rPr>
              <a:t> </a:t>
            </a:r>
            <a:r>
              <a:rPr>
                <a:solidFill>
                  <a:srgbClr val="666666"/>
                </a:solidFill>
                <a:latin typeface="Courier"/>
              </a:rPr>
              <a:t>+</a:t>
            </a:r>
            <a:r>
              <a:rPr>
                <a:latin typeface="Courier"/>
              </a:rPr>
              <a:t> subject </a:t>
            </a:r>
            <a:r>
              <a:rPr>
                <a:solidFill>
                  <a:srgbClr val="666666"/>
                </a:solidFill>
                <a:latin typeface="Courier"/>
              </a:rPr>
              <a:t>+</a:t>
            </a:r>
            <a:r>
              <a:rPr>
                <a:latin typeface="Courier"/>
              </a:rPr>
              <a:t> </a:t>
            </a:r>
            <a:r>
              <a:rPr>
                <a:solidFill>
                  <a:srgbClr val="4070A0"/>
                </a:solidFill>
                <a:latin typeface="Courier"/>
              </a:rPr>
              <a:t>'\n'</a:t>
            </a:r>
            <a:r>
              <a:rPr>
                <a:latin typeface="Courier"/>
              </a:rPr>
              <a:t> </a:t>
            </a:r>
            <a:r>
              <a:rPr>
                <a:solidFill>
                  <a:srgbClr val="666666"/>
                </a:solidFill>
                <a:latin typeface="Courier"/>
              </a:rPr>
              <a:t>+</a:t>
            </a:r>
            <a:r>
              <a:rPr>
                <a:latin typeface="Courier"/>
              </a:rPr>
              <a:t> message</a:t>
            </a:r>
            <a:br/>
            <a:r>
              <a:rPr>
                <a:latin typeface="Courier"/>
              </a:rPr>
              <a:t>smtp_object.sendmail(from_address,to_address,msg)</a:t>
            </a:r>
          </a:p>
          <a:p>
            <a:pPr lvl="0" indent="0">
              <a:buNone/>
            </a:pPr>
            <a:r>
              <a:rPr>
                <a:latin typeface="Courier"/>
              </a:rPr>
              <a:t>Enter your email: ········
Enter the email of the recipient: ········
Enter the subject line: This is a test
Type out the message you want to send: Here is the message.
{}</a:t>
            </a:r>
          </a:p>
          <a:p>
            <a:pPr lvl="0" indent="0" marL="0">
              <a:buNone/>
            </a:pPr>
            <a:r>
              <a:rPr/>
              <a:t>If you get back an empty dictionary, then the sending was successful.</a:t>
            </a:r>
          </a:p>
          <a:p>
            <a:pPr lvl="0" indent="0" marL="0">
              <a:buNone/>
            </a:pPr>
            <a:r>
              <a:rPr/>
              <a:t>You can then close your session with the .quit() method.</a:t>
            </a:r>
          </a:p>
          <a:p>
            <a:pPr lvl="0" indent="0">
              <a:buNone/>
            </a:pPr>
            <a:r>
              <a:rPr>
                <a:latin typeface="Courier"/>
              </a:rPr>
              <a:t>smtp_object.quit()</a:t>
            </a:r>
          </a:p>
          <a:p>
            <a:pPr lvl="0" indent="0">
              <a:buNone/>
            </a:pPr>
            <a:r>
              <a:rPr>
                <a:latin typeface="Courier"/>
              </a:rPr>
              <a:t>(221, b'2.0.0 closing connection j1sm22376227pgq.33 - gsmtp')</a:t>
            </a:r>
          </a:p>
          <a:p>
            <a:pPr lvl="0" indent="0" marL="0">
              <a:buNone/>
            </a:pPr>
            <a:r>
              <a:rPr/>
              <a:t>Now that we know how to send emails, its time to learn how to look through emails you’ve already recieved.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2022-04-22T22:37:32Z</dcterms:created>
  <dcterms:modified xsi:type="dcterms:W3CDTF">2022-04-22T22:37:32Z</dcterms:modified>
</cp:coreProperties>
</file>

<file path=docProps/custom.xml><?xml version="1.0" encoding="utf-8"?>
<Properties xmlns="http://schemas.openxmlformats.org/officeDocument/2006/custom-properties" xmlns:vt="http://schemas.openxmlformats.org/officeDocument/2006/docPropsVTypes"/>
</file>