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ogle.github.io/mediapipe/solutions/pose_classification.html" TargetMode="External" /><Relationship Id="rId3" Type="http://schemas.openxmlformats.org/officeDocument/2006/relationships/hyperlink" Target="https://developers.google.com/ml-kit/vision/pose-detection/classifying-poses#4_integrate_with_the_ml_kit_quickstart_app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velopers.google.com/ml-kit/vision/pose-detection/classifying-poses#4_integrate_with_the_ml_kit_quickstart_app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Colab helps to create a training set for the k-NN classifier described in the MediaPipe </a:t>
            </a:r>
            <a:r>
              <a:rPr>
                <a:hlinkClick r:id="rId2"/>
              </a:rPr>
              <a:t>Pose Classification</a:t>
            </a:r>
            <a:r>
              <a:rPr/>
              <a:t> soultion, export it to a CSV and then use it in the </a:t>
            </a:r>
            <a:r>
              <a:rPr>
                <a:hlinkClick r:id="rId3"/>
              </a:rPr>
              <a:t>ML Kit sample app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0: Start Colab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 the Colab to hosted Python3 runtime (check top-right corner) and then install required dependencies.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numpy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1.19.3</a:t>
            </a:r>
            <a:br/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opencv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python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4.5.1.48</a:t>
            </a:r>
            <a:br/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tqdm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4.56.0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mediapipe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0.8.3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1: Upload image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Locally create a folder named </a:t>
            </a:r>
            <a:r>
              <a:rPr>
                <a:latin typeface="Courier"/>
              </a:rPr>
              <a:t>fitness_poses_images_in</a:t>
            </a:r>
            <a:r>
              <a:rPr/>
              <a:t> with image samples.</a:t>
            </a:r>
          </a:p>
          <a:p>
            <a:pPr lvl="0" indent="0" marL="0">
              <a:buNone/>
            </a:pPr>
            <a:r>
              <a:rPr/>
              <a:t>Images should repesent terminal states of desired pose classes. I.e. if you want to classify push-up provide iamges for two classes: when person is up, and when person is down.</a:t>
            </a:r>
          </a:p>
          <a:p>
            <a:pPr lvl="0" indent="0" marL="0">
              <a:buNone/>
            </a:pPr>
            <a:r>
              <a:rPr/>
              <a:t>There should be about a few hundred samples per class covering different camera angles, environment conditions, body shapes, and exercise variations to build a good classifier.</a:t>
            </a:r>
          </a:p>
          <a:p>
            <a:pPr lvl="0" indent="0" marL="0">
              <a:buNone/>
            </a:pPr>
            <a:r>
              <a:rPr/>
              <a:t>Required structure of the images_in_folder:</a:t>
            </a:r>
          </a:p>
          <a:p>
            <a:pPr lvl="0" indent="0">
              <a:buNone/>
            </a:pPr>
            <a:r>
              <a:rPr>
                <a:latin typeface="Courier"/>
              </a:rPr>
              <a:t>fitness_poses_images_in/
  pushups_up/
    image_001.jpg
    image_002.jpg
    ...
  pushups_down/
    image_001.jpg
    image_002.jpg
    ...
  ...</a:t>
            </a:r>
          </a:p>
          <a:p>
            <a:pPr lvl="0" indent="0" marL="0">
              <a:buNone/>
            </a:pPr>
            <a:r>
              <a:rPr/>
              <a:t>Zip the </a:t>
            </a:r>
            <a:r>
              <a:rPr>
                <a:latin typeface="Courier"/>
              </a:rPr>
              <a:t>fitness_poses_images_in</a:t>
            </a:r>
            <a:r>
              <a:rPr/>
              <a:t> folder:</a:t>
            </a:r>
          </a:p>
          <a:p>
            <a:pPr lvl="0" indent="0">
              <a:buNone/>
            </a:pPr>
            <a:r>
              <a:rPr>
                <a:latin typeface="Courier"/>
              </a:rPr>
              <a:t>zip -r fitness_poses_images_in.zip fitness_poses_images_in</a:t>
            </a:r>
          </a:p>
          <a:p>
            <a:pPr lvl="0" indent="0" marL="0">
              <a:buNone/>
            </a:pPr>
            <a:r>
              <a:rPr/>
              <a:t>And run the code below to upload it to the Colab runtime</a:t>
            </a:r>
          </a:p>
          <a:p>
            <a:pPr lvl="0" indent="0">
              <a:buNone/>
            </a:pPr>
            <a:r>
              <a:rPr>
                <a:latin typeface="Courier"/>
              </a:rPr>
              <a:t>from google.colab import files</a:t>
            </a:r>
            <a:br/>
            <a:r>
              <a:rPr>
                <a:latin typeface="Courier"/>
              </a:rPr>
              <a:t>import os</a:t>
            </a:r>
            <a:br/>
            <a:br/>
            <a:r>
              <a:rPr>
                <a:latin typeface="Courier"/>
              </a:rPr>
              <a:t>uploaded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files.upload()</a:t>
            </a:r>
            <a:br/>
            <a:r>
              <a:rPr>
                <a:latin typeface="Courier"/>
              </a:rPr>
              <a:t>os.listdir(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Unzip the archive: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zipfile</a:t>
            </a:r>
            <a:br/>
            <a:r>
              <a:rPr>
                <a:latin typeface="Courier"/>
              </a:rPr>
              <a:t>import io</a:t>
            </a:r>
            <a:br/>
            <a:br/>
            <a:r>
              <a:rPr>
                <a:latin typeface="Courier"/>
              </a:rPr>
              <a:t>zf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zipfile.ZipFile(io.BytesIO(uploaded[</a:t>
            </a:r>
            <a:r>
              <a:rPr>
                <a:solidFill>
                  <a:srgbClr val="4070A0"/>
                </a:solidFill>
                <a:latin typeface="Courier"/>
              </a:rPr>
              <a:t>'fitness_poses_images_in.zip'</a:t>
            </a:r>
            <a:r>
              <a:rPr>
                <a:latin typeface="Courier"/>
              </a:rPr>
              <a:t>]), 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zf.extractall()</a:t>
            </a:r>
            <a:br/>
            <a:r>
              <a:rPr>
                <a:latin typeface="Courier"/>
              </a:rPr>
              <a:t>os.listdir(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2: Create samples for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Runs BlazePose on provided images to get target poses for the classifier in a format required by the demo App.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Folder with images to use as target poses for classification.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Images should repesent terminal states of desired pose classes. I.e. if you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want to classify push-up provide iamges for two classes: when person is up,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and when person is down.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Required structure of the images_in_folder: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fitness_poses_images_in/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pushups_up/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image_001.jpg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image_002.jpg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pushups_down/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image_001.jpg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image_002.jpg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...</a:t>
            </a:r>
            <a:br/>
            <a:r>
              <a:rPr>
                <a:latin typeface="Courier"/>
              </a:rPr>
              <a:t>images_in_folder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'fitness_poses_images_in'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Output folders for bootstrapped images and CSVs. Image will have a predicted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Pose rendering and can be used to remove unwanted samples.</a:t>
            </a:r>
            <a:br/>
            <a:r>
              <a:rPr>
                <a:latin typeface="Courier"/>
              </a:rPr>
              <a:t>images_out_folder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'fitness_poses_images_out_basic'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Output CSV path to put bootstrapped poses to. This CSV will be used by the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demo App.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Output CSV format: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sample_00001,pose_class_1,x1,y1,z1,x2,y2,z2,...,x33,y33,z33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sample_00002,pose_class_2,x1,y1,z1,x2,y2,z2,...,x33,y33,z33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</a:t>
            </a:r>
            <a:br/>
            <a:r>
              <a:rPr>
                <a:latin typeface="Courier"/>
              </a:rPr>
              <a:t>csv_out_path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'fitness_poses_csvs_out_basic.csv'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r>
              <a:rPr>
                <a:latin typeface="Courier"/>
              </a:rPr>
              <a:t>import cv2</a:t>
            </a:r>
            <a:br/>
            <a:r>
              <a:rPr>
                <a:latin typeface="Courier"/>
              </a:rPr>
              <a:t>import numpy as np</a:t>
            </a:r>
            <a:br/>
            <a:r>
              <a:rPr>
                <a:latin typeface="Courier"/>
              </a:rPr>
              <a:t>import os</a:t>
            </a:r>
            <a:br/>
            <a:r>
              <a:rPr>
                <a:latin typeface="Courier"/>
              </a:rPr>
              <a:t>import sys</a:t>
            </a:r>
            <a:br/>
            <a:r>
              <a:rPr>
                <a:latin typeface="Courier"/>
              </a:rPr>
              <a:t>import tqdm</a:t>
            </a:r>
            <a:br/>
            <a:br/>
            <a:r>
              <a:rPr>
                <a:latin typeface="Courier"/>
              </a:rPr>
              <a:t>from mediapipe.python.solutions import drawing_utils as mp_drawing</a:t>
            </a:r>
            <a:br/>
            <a:r>
              <a:rPr>
                <a:latin typeface="Courier"/>
              </a:rPr>
              <a:t>from mediapipe.python.solutions import pose as mp_pose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open(csv_out_path,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 as csv_out_file:</a:t>
            </a:r>
            <a:br/>
            <a:r>
              <a:rPr>
                <a:latin typeface="Courier"/>
              </a:rPr>
              <a:t>  csv_out_writer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csv.writer(csv_out_file, delimiter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','</a:t>
            </a:r>
            <a:r>
              <a:rPr>
                <a:latin typeface="Courier"/>
              </a:rPr>
              <a:t>, quoting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csv.QUOTE_MINIMAL)</a:t>
            </a:r>
            <a:br/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Folder names are used as pose class names.</a:t>
            </a:r>
            <a:br/>
            <a:r>
              <a:rPr>
                <a:latin typeface="Courier"/>
              </a:rPr>
              <a:t>  pose_class_names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sorted([n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os.listdir(images_in_folder)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n.startswith(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)])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pose_class_name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pose_class_names: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'Bootstrapping '</a:t>
            </a:r>
            <a:r>
              <a:rPr>
                <a:latin typeface="Courier"/>
              </a:rPr>
              <a:t>, pose_class_name, file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sys.stderr)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os.path.exists(os.path.join(images_out_folder, pose_class_name)):</a:t>
            </a:r>
            <a:br/>
            <a:r>
              <a:rPr>
                <a:latin typeface="Courier"/>
              </a:rPr>
              <a:t>      os.makedirs(os.path.join(images_out_folder, pose_class_name))</a:t>
            </a:r>
            <a:br/>
            <a:br/>
            <a:r>
              <a:rPr>
                <a:latin typeface="Courier"/>
              </a:rPr>
              <a:t>    image_names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sorted([</a:t>
            </a:r>
            <a:br/>
            <a:r>
              <a:rPr>
                <a:latin typeface="Courier"/>
              </a:rPr>
              <a:t>        n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os.listdir(os.path.join(images_in_folder, pose_class_name))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n.startswith(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)])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image_name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tqdm.tqdm(image_names, position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Load image.</a:t>
            </a:r>
            <a:br/>
            <a:r>
              <a:rPr>
                <a:latin typeface="Courier"/>
              </a:rPr>
              <a:t>      input_frame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cv2.imread(os.path.join(images_in_folder, pose_class_name, image_name))</a:t>
            </a:r>
            <a:br/>
            <a:r>
              <a:rPr>
                <a:latin typeface="Courier"/>
              </a:rPr>
              <a:t>      input_frame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cv2.cvtColor(input_frame, cv2.COLOR_BGR2RGB)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Initialize fresh pose tracker and run it.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mp_pose.Pose(upper_body_only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 as pose_tracker: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pose_tracker.process(image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input_frame)</a:t>
            </a:r>
            <a:br/>
            <a:r>
              <a:rPr>
                <a:latin typeface="Courier"/>
              </a:rPr>
              <a:t>        pose_landmarks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result.pose_landmarks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Save image with pose prediction (if pose was detected).</a:t>
            </a:r>
            <a:br/>
            <a:r>
              <a:rPr>
                <a:latin typeface="Courier"/>
              </a:rPr>
              <a:t>      output_frame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input_frame.copy()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pose_landmarks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mp_drawing.draw_landmarks(</a:t>
            </a:r>
            <a:br/>
            <a:r>
              <a:rPr>
                <a:latin typeface="Courier"/>
              </a:rPr>
              <a:t>            image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output_frame,</a:t>
            </a:r>
            <a:br/>
            <a:r>
              <a:rPr>
                <a:latin typeface="Courier"/>
              </a:rPr>
              <a:t>            landmark_list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pose_landmarks,</a:t>
            </a:r>
            <a:br/>
            <a:r>
              <a:rPr>
                <a:latin typeface="Courier"/>
              </a:rPr>
              <a:t>            connections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mp_pose.POSE_CONNECTIONS)</a:t>
            </a:r>
            <a:br/>
            <a:r>
              <a:rPr>
                <a:latin typeface="Courier"/>
              </a:rPr>
              <a:t>      output_frame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cv2.cvtColor(output_frame, cv2.COLOR_RGB2BGR)</a:t>
            </a:r>
            <a:br/>
            <a:r>
              <a:rPr>
                <a:latin typeface="Courier"/>
              </a:rPr>
              <a:t>      cv2.imwrite(os.path.join(images_out_folder, image_name), output_frame)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Save landmarks.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pose_landmarks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Check the number of landmarks and take pose landmarks.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len(pose_landmarks.landmark)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'Unexpected number of predicted pose landmarks: {}'</a:t>
            </a:r>
            <a:r>
              <a:rPr>
                <a:latin typeface="Courier"/>
              </a:rPr>
              <a:t>.format(len(pose_landmarks.landmark))</a:t>
            </a:r>
            <a:br/>
            <a:r>
              <a:rPr>
                <a:latin typeface="Courier"/>
              </a:rPr>
              <a:t>        pose_landmarks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[[lmk.x, lmk.y, lmk.z]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lmk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pose_landmarks.landmark]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Map pose landmarks from [0, 1] range to absolute coordinates to get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correct aspect ratio.</a:t>
            </a:r>
            <a:br/>
            <a:r>
              <a:rPr>
                <a:latin typeface="Courier"/>
              </a:rPr>
              <a:t>        frame_height, frame_width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output_frame.shape[: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    pose_landmarks </a:t>
            </a:r>
            <a:r>
              <a:rPr>
                <a:solidFill>
                  <a:srgbClr val="666666"/>
                </a:solidFill>
                <a:latin typeface="Courier"/>
              </a:rPr>
              <a:t>*=</a:t>
            </a:r>
            <a:r>
              <a:rPr>
                <a:latin typeface="Courier"/>
              </a:rPr>
              <a:t> np.array([frame_width, frame_height, frame_width])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Write pose sample to CSV.</a:t>
            </a:r>
            <a:br/>
            <a:r>
              <a:rPr>
                <a:latin typeface="Courier"/>
              </a:rPr>
              <a:t>        pose_landmarks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np.around(pose_landmarks,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).flatten().astype(np.str).tolist()</a:t>
            </a:r>
            <a:br/>
            <a:r>
              <a:rPr>
                <a:latin typeface="Courier"/>
              </a:rPr>
              <a:t>        csv_out_writer.writerow([image_name, pose_class_name]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pose_landmarks)</a:t>
            </a:r>
          </a:p>
          <a:p>
            <a:pPr lvl="0" indent="0" marL="0">
              <a:buNone/>
            </a:pPr>
            <a:r>
              <a:rPr/>
              <a:t>Now look at the output images with predicted Pose and remove those you are not satisfied with from the output CSV. Wrongly predicted poses will affect accuracy of the classification.</a:t>
            </a:r>
          </a:p>
          <a:p>
            <a:pPr lvl="0" indent="0" marL="0">
              <a:buNone/>
            </a:pPr>
            <a:r>
              <a:rPr/>
              <a:t>Once done, you can use the CSV in the demo App.</a:t>
            </a:r>
          </a:p>
          <a:p>
            <a:pPr lvl="0" indent="0" marL="0">
              <a:buNone/>
            </a:pPr>
            <a:r>
              <a:rPr/>
              <a:t>For more accurate validation of the predicted Poses use extended Colab provided in the documentation.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3: Download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check this </a:t>
            </a:r>
            <a:r>
              <a:rPr>
                <a:hlinkClick r:id="rId2"/>
              </a:rPr>
              <a:t>guide</a:t>
            </a:r>
            <a:r>
              <a:rPr/>
              <a:t> on how to use this CSV in the ML Kit sample app.</a:t>
            </a:r>
          </a:p>
          <a:p>
            <a:pPr lvl="0" indent="0">
              <a:buNone/>
            </a:pPr>
            <a:r>
              <a:rPr>
                <a:latin typeface="Courier"/>
              </a:rPr>
              <a:t>files.download(csv_out_path)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2022-04-22T22:37:52Z</dcterms:created>
  <dcterms:modified xsi:type="dcterms:W3CDTF">2022-04-22T22:37:52Z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