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oogle.github.io/mediapipe/solutions/pose_classification.html" TargetMode="External" /><Relationship Id="rId3" Type="http://schemas.openxmlformats.org/officeDocument/2006/relationships/hyperlink" Target="https://developers.google.com/ml-kit/vision/pose-detection/classifying-poses#4_integrate_with_the_ml_kit_quickstart_app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evelopers.google.com/ml-kit/vision/pose-detection/classifying-poses#4_integrate_with_the_ml_kit_quickstart_app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Python les-materialen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Colab helps to create and validate a training set for the k-NN classifier described in the MediaPipe </a:t>
            </a:r>
            <a:r>
              <a:rPr>
                <a:hlinkClick r:id="rId2"/>
              </a:rPr>
              <a:t>Pose Classification</a:t>
            </a:r>
            <a:r>
              <a:rPr/>
              <a:t> soultion, test it on an arbitrary video, export to a CSV and then use it in the </a:t>
            </a:r>
            <a:r>
              <a:rPr>
                <a:hlinkClick r:id="rId3"/>
              </a:rPr>
              <a:t>ML Kit sample app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0: Start Colab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Connect the Colab to hosted Python3 runtime (check top-right corner) and then install required dependencies.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!</a:t>
            </a:r>
            <a:r>
              <a:rPr>
                <a:latin typeface="Courier"/>
              </a:rPr>
              <a:t>pip install pillow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8.1.0</a:t>
            </a:r>
            <a:br/>
            <a:r>
              <a:rPr>
                <a:solidFill>
                  <a:srgbClr val="666666"/>
                </a:solidFill>
                <a:latin typeface="Courier"/>
              </a:rPr>
              <a:t>!</a:t>
            </a:r>
            <a:r>
              <a:rPr>
                <a:latin typeface="Courier"/>
              </a:rPr>
              <a:t>pip install matplotlib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3.3.4</a:t>
            </a:r>
            <a:br/>
            <a:r>
              <a:rPr>
                <a:solidFill>
                  <a:srgbClr val="666666"/>
                </a:solidFill>
                <a:latin typeface="Courier"/>
              </a:rPr>
              <a:t>!</a:t>
            </a:r>
            <a:r>
              <a:rPr>
                <a:latin typeface="Courier"/>
              </a:rPr>
              <a:t>pip install numpy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1.19.3</a:t>
            </a:r>
            <a:br/>
            <a:r>
              <a:rPr>
                <a:solidFill>
                  <a:srgbClr val="666666"/>
                </a:solidFill>
                <a:latin typeface="Courier"/>
              </a:rPr>
              <a:t>!</a:t>
            </a:r>
            <a:r>
              <a:rPr>
                <a:latin typeface="Courier"/>
              </a:rPr>
              <a:t>pip install opencv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python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4.5.1.48</a:t>
            </a:r>
            <a:br/>
            <a:r>
              <a:rPr>
                <a:solidFill>
                  <a:srgbClr val="666666"/>
                </a:solidFill>
                <a:latin typeface="Courier"/>
              </a:rPr>
              <a:t>!</a:t>
            </a:r>
            <a:r>
              <a:rPr>
                <a:latin typeface="Courier"/>
              </a:rPr>
              <a:t>pip install tqdm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4.56.0</a:t>
            </a:r>
            <a:br/>
            <a:r>
              <a:rPr>
                <a:solidFill>
                  <a:srgbClr val="666666"/>
                </a:solidFill>
                <a:latin typeface="Courier"/>
              </a:rPr>
              <a:t>!</a:t>
            </a:r>
            <a:r>
              <a:rPr>
                <a:latin typeface="Courier"/>
              </a:rPr>
              <a:t>pip install requests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2.25.1</a:t>
            </a:r>
            <a:br/>
            <a:br/>
            <a:r>
              <a:rPr>
                <a:solidFill>
                  <a:srgbClr val="666666"/>
                </a:solidFill>
                <a:latin typeface="Courier"/>
              </a:rPr>
              <a:t>!</a:t>
            </a:r>
            <a:r>
              <a:rPr>
                <a:latin typeface="Courier"/>
              </a:rPr>
              <a:t>pip install mediapipe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0.8.3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Commons</a:t>
            </a:r>
          </a:p>
          <a:p>
            <a:pPr lvl="0" indent="0">
              <a:buNone/>
            </a:pPr>
            <a:r>
              <a:rPr>
                <a:latin typeface="Courier"/>
              </a:rPr>
              <a:t>from matplotlib import pyplot as plt</a:t>
            </a:r>
            <a:br/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show_image(img, figsize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)):</a:t>
            </a:r>
            <a:br/>
            <a:r>
              <a:rPr>
                <a:latin typeface="Courier"/>
              </a:rPr>
              <a:t>  </a:t>
            </a:r>
            <a:r>
              <a:rPr i="1">
                <a:solidFill>
                  <a:srgbClr val="60A0B0"/>
                </a:solidFill>
                <a:latin typeface="Courier"/>
              </a:rPr>
              <a:t>"""Shows output PIL image."""</a:t>
            </a:r>
            <a:br/>
            <a:r>
              <a:rPr>
                <a:latin typeface="Courier"/>
              </a:rPr>
              <a:t>  plt.figure(figsize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figsize)</a:t>
            </a:r>
            <a:br/>
            <a:r>
              <a:rPr>
                <a:latin typeface="Courier"/>
              </a:rPr>
              <a:t>  plt.imshow(img)</a:t>
            </a:r>
            <a:br/>
            <a:r>
              <a:rPr>
                <a:latin typeface="Courier"/>
              </a:rPr>
              <a:t>  plt.show()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Pose embedding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FullBodyPoseEmbedder(object):</a:t>
            </a:r>
            <a:br/>
            <a:r>
              <a:rPr>
                <a:latin typeface="Courier"/>
              </a:rPr>
              <a:t>  </a:t>
            </a:r>
            <a:r>
              <a:rPr i="1">
                <a:solidFill>
                  <a:srgbClr val="60A0B0"/>
                </a:solidFill>
                <a:latin typeface="Courier"/>
              </a:rPr>
              <a:t>"""Converts 3D pose landmarks into 3D embedding."""</a:t>
            </a:r>
            <a:br/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torso_size_multiplier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2.5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Multiplier to apply to the torso to get minimal body size.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._torso_size_multiplier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torso_size_multiplier</a:t>
            </a:r>
            <a:br/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Names of the landmarks as they appear in the prediction.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._landmark_names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4070A0"/>
                </a:solidFill>
                <a:latin typeface="Courier"/>
              </a:rPr>
              <a:t>'nose'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4070A0"/>
                </a:solidFill>
                <a:latin typeface="Courier"/>
              </a:rPr>
              <a:t>'left_eye_inner'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'left_eye'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'left_eye_outer'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4070A0"/>
                </a:solidFill>
                <a:latin typeface="Courier"/>
              </a:rPr>
              <a:t>'right_eye_inner'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'right_eye'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'right_eye_outer'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4070A0"/>
                </a:solidFill>
                <a:latin typeface="Courier"/>
              </a:rPr>
              <a:t>'left_ear'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'right_ear'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4070A0"/>
                </a:solidFill>
                <a:latin typeface="Courier"/>
              </a:rPr>
              <a:t>'mouth_left'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'mouth_right'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4070A0"/>
                </a:solidFill>
                <a:latin typeface="Courier"/>
              </a:rPr>
              <a:t>'left_shoulder'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'right_shoulder'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4070A0"/>
                </a:solidFill>
                <a:latin typeface="Courier"/>
              </a:rPr>
              <a:t>'left_elbow'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'right_elbow'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4070A0"/>
                </a:solidFill>
                <a:latin typeface="Courier"/>
              </a:rPr>
              <a:t>'left_wrist'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'right_wrist'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4070A0"/>
                </a:solidFill>
                <a:latin typeface="Courier"/>
              </a:rPr>
              <a:t>'left_pinky_1'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'right_pinky_1'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4070A0"/>
                </a:solidFill>
                <a:latin typeface="Courier"/>
              </a:rPr>
              <a:t>'left_index_1'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'right_index_1'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4070A0"/>
                </a:solidFill>
                <a:latin typeface="Courier"/>
              </a:rPr>
              <a:t>'left_thumb_2'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'right_thumb_2'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4070A0"/>
                </a:solidFill>
                <a:latin typeface="Courier"/>
              </a:rPr>
              <a:t>'left_hip'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'right_hip'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4070A0"/>
                </a:solidFill>
                <a:latin typeface="Courier"/>
              </a:rPr>
              <a:t>'left_knee'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'right_knee'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4070A0"/>
                </a:solidFill>
                <a:latin typeface="Courier"/>
              </a:rPr>
              <a:t>'left_ankle'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'right_ankle'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4070A0"/>
                </a:solidFill>
                <a:latin typeface="Courier"/>
              </a:rPr>
              <a:t>'left_heel'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'right_heel'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4070A0"/>
                </a:solidFill>
                <a:latin typeface="Courier"/>
              </a:rPr>
              <a:t>'left_foot_index'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'right_foot_index'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]</a:t>
            </a:r>
            <a:br/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__call__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landmarks):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"""Normalizes pose landmarks and converts to embedding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Args: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  landmarks - NumPy array with 3D landmarks of shape (N, 3).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    Result: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  Numpy array with pose embedding of shape (M, 3) where `M` is the number of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  pairwise distances defined in `_get_pose_distance_embedding`.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"""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assert</a:t>
            </a:r>
            <a:r>
              <a:rPr>
                <a:latin typeface="Courier"/>
              </a:rPr>
              <a:t> landmarks.shape[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len(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._landmark_names), </a:t>
            </a:r>
            <a:r>
              <a:rPr>
                <a:solidFill>
                  <a:srgbClr val="4070A0"/>
                </a:solidFill>
                <a:latin typeface="Courier"/>
              </a:rPr>
              <a:t>'Unexpected number of landmarks: {}'</a:t>
            </a:r>
            <a:r>
              <a:rPr>
                <a:latin typeface="Courier"/>
              </a:rPr>
              <a:t>.format(landmarks.shape[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])</a:t>
            </a:r>
            <a:br/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Get pose landmarks.</a:t>
            </a:r>
            <a:br/>
            <a:r>
              <a:rPr>
                <a:latin typeface="Courier"/>
              </a:rPr>
              <a:t>    landmarks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np.copy(landmarks)</a:t>
            </a:r>
            <a:br/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Normalize landmarks.</a:t>
            </a:r>
            <a:br/>
            <a:r>
              <a:rPr>
                <a:latin typeface="Courier"/>
              </a:rPr>
              <a:t>    landmarks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._normalize_pose_landmarks(landmarks)</a:t>
            </a:r>
            <a:br/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Get embedding.</a:t>
            </a:r>
            <a:br/>
            <a:r>
              <a:rPr>
                <a:latin typeface="Courier"/>
              </a:rPr>
              <a:t>    embedding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._get_pose_distance_embedding(landmarks)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embedding</a:t>
            </a:r>
            <a:br/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_normalize_pose_landmarks(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landmarks):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"""Normalizes landmarks translation and scale."""</a:t>
            </a:r>
            <a:br/>
            <a:r>
              <a:rPr>
                <a:latin typeface="Courier"/>
              </a:rPr>
              <a:t>    landmarks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np.copy(landmarks)</a:t>
            </a:r>
            <a:br/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Normalize translation.</a:t>
            </a:r>
            <a:br/>
            <a:r>
              <a:rPr>
                <a:latin typeface="Courier"/>
              </a:rPr>
              <a:t>    pose_center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._get_pose_center(landmarks)</a:t>
            </a:r>
            <a:br/>
            <a:r>
              <a:rPr>
                <a:latin typeface="Courier"/>
              </a:rPr>
              <a:t>    landmarks </a:t>
            </a:r>
            <a:r>
              <a:rPr>
                <a:solidFill>
                  <a:srgbClr val="666666"/>
                </a:solidFill>
                <a:latin typeface="Courier"/>
              </a:rPr>
              <a:t>-=</a:t>
            </a:r>
            <a:r>
              <a:rPr>
                <a:latin typeface="Courier"/>
              </a:rPr>
              <a:t> pose_center</a:t>
            </a:r>
            <a:br/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Normalize scale.</a:t>
            </a:r>
            <a:br/>
            <a:r>
              <a:rPr>
                <a:latin typeface="Courier"/>
              </a:rPr>
              <a:t>    pose_size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._get_pose_size(landmarks,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._torso_size_multiplier)</a:t>
            </a:r>
            <a:br/>
            <a:r>
              <a:rPr>
                <a:latin typeface="Courier"/>
              </a:rPr>
              <a:t>    landmarks </a:t>
            </a:r>
            <a:r>
              <a:rPr>
                <a:solidFill>
                  <a:srgbClr val="666666"/>
                </a:solidFill>
                <a:latin typeface="Courier"/>
              </a:rPr>
              <a:t>/=</a:t>
            </a:r>
            <a:r>
              <a:rPr>
                <a:latin typeface="Courier"/>
              </a:rPr>
              <a:t> pose_size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Multiplication by 100 is not required, but makes it eaasier to debug.</a:t>
            </a:r>
            <a:br/>
            <a:r>
              <a:rPr>
                <a:latin typeface="Courier"/>
              </a:rPr>
              <a:t>    landmarks </a:t>
            </a:r>
            <a:r>
              <a:rPr>
                <a:solidFill>
                  <a:srgbClr val="666666"/>
                </a:solidFill>
                <a:latin typeface="Courier"/>
              </a:rPr>
              <a:t>*=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landmarks</a:t>
            </a:r>
            <a:br/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_get_pose_center(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landmarks):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"""Calculates pose center as point between hips."""</a:t>
            </a:r>
            <a:br/>
            <a:r>
              <a:rPr>
                <a:latin typeface="Courier"/>
              </a:rPr>
              <a:t>    left_hip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landmarks[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._landmark_names.index(</a:t>
            </a:r>
            <a:r>
              <a:rPr>
                <a:solidFill>
                  <a:srgbClr val="4070A0"/>
                </a:solidFill>
                <a:latin typeface="Courier"/>
              </a:rPr>
              <a:t>'left_hip'</a:t>
            </a:r>
            <a:r>
              <a:rPr>
                <a:latin typeface="Courier"/>
              </a:rPr>
              <a:t>)]</a:t>
            </a:r>
            <a:br/>
            <a:r>
              <a:rPr>
                <a:latin typeface="Courier"/>
              </a:rPr>
              <a:t>    right_hip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landmarks[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._landmark_names.index(</a:t>
            </a:r>
            <a:r>
              <a:rPr>
                <a:solidFill>
                  <a:srgbClr val="4070A0"/>
                </a:solidFill>
                <a:latin typeface="Courier"/>
              </a:rPr>
              <a:t>'right_hip'</a:t>
            </a:r>
            <a:r>
              <a:rPr>
                <a:latin typeface="Courier"/>
              </a:rPr>
              <a:t>)]</a:t>
            </a:r>
            <a:br/>
            <a:r>
              <a:rPr>
                <a:latin typeface="Courier"/>
              </a:rPr>
              <a:t>    center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(left_hip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right_hip)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center</a:t>
            </a:r>
            <a:br/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_get_pose_size(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landmarks, torso_size_multiplier):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"""Calculates pose size.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It is the maximum of two values: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  * Torso size multiplied by `torso_size_multiplier`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  * Maximum distance from pose center to any pose landmark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"""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This approach uses only 2D landmarks to compute pose size.</a:t>
            </a:r>
            <a:br/>
            <a:r>
              <a:rPr>
                <a:latin typeface="Courier"/>
              </a:rPr>
              <a:t>    landmarks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landmarks[:, :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</a:t>
            </a:r>
            <a:br/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Hips center.</a:t>
            </a:r>
            <a:br/>
            <a:r>
              <a:rPr>
                <a:latin typeface="Courier"/>
              </a:rPr>
              <a:t>    left_hip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landmarks[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._landmark_names.index(</a:t>
            </a:r>
            <a:r>
              <a:rPr>
                <a:solidFill>
                  <a:srgbClr val="4070A0"/>
                </a:solidFill>
                <a:latin typeface="Courier"/>
              </a:rPr>
              <a:t>'left_hip'</a:t>
            </a:r>
            <a:r>
              <a:rPr>
                <a:latin typeface="Courier"/>
              </a:rPr>
              <a:t>)]</a:t>
            </a:r>
            <a:br/>
            <a:r>
              <a:rPr>
                <a:latin typeface="Courier"/>
              </a:rPr>
              <a:t>    right_hip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landmarks[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._landmark_names.index(</a:t>
            </a:r>
            <a:r>
              <a:rPr>
                <a:solidFill>
                  <a:srgbClr val="4070A0"/>
                </a:solidFill>
                <a:latin typeface="Courier"/>
              </a:rPr>
              <a:t>'right_hip'</a:t>
            </a:r>
            <a:r>
              <a:rPr>
                <a:latin typeface="Courier"/>
              </a:rPr>
              <a:t>)]</a:t>
            </a:r>
            <a:br/>
            <a:r>
              <a:rPr>
                <a:latin typeface="Courier"/>
              </a:rPr>
              <a:t>    hips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(left_hip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right_hip)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br/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Shoulders center.</a:t>
            </a:r>
            <a:br/>
            <a:r>
              <a:rPr>
                <a:latin typeface="Courier"/>
              </a:rPr>
              <a:t>    left_shoulder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landmarks[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._landmark_names.index(</a:t>
            </a:r>
            <a:r>
              <a:rPr>
                <a:solidFill>
                  <a:srgbClr val="4070A0"/>
                </a:solidFill>
                <a:latin typeface="Courier"/>
              </a:rPr>
              <a:t>'left_shoulder'</a:t>
            </a:r>
            <a:r>
              <a:rPr>
                <a:latin typeface="Courier"/>
              </a:rPr>
              <a:t>)]</a:t>
            </a:r>
            <a:br/>
            <a:r>
              <a:rPr>
                <a:latin typeface="Courier"/>
              </a:rPr>
              <a:t>    right_shoulder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landmarks[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._landmark_names.index(</a:t>
            </a:r>
            <a:r>
              <a:rPr>
                <a:solidFill>
                  <a:srgbClr val="4070A0"/>
                </a:solidFill>
                <a:latin typeface="Courier"/>
              </a:rPr>
              <a:t>'right_shoulder'</a:t>
            </a:r>
            <a:r>
              <a:rPr>
                <a:latin typeface="Courier"/>
              </a:rPr>
              <a:t>)]</a:t>
            </a:r>
            <a:br/>
            <a:r>
              <a:rPr>
                <a:latin typeface="Courier"/>
              </a:rPr>
              <a:t>    shoulders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(left_shoulder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right_shoulder)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br/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Torso size as the minimum body size.</a:t>
            </a:r>
            <a:br/>
            <a:r>
              <a:rPr>
                <a:latin typeface="Courier"/>
              </a:rPr>
              <a:t>    torso_size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np.linalg.norm(shoulders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hips)</a:t>
            </a:r>
            <a:br/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Max dist to pose center.</a:t>
            </a:r>
            <a:br/>
            <a:r>
              <a:rPr>
                <a:latin typeface="Courier"/>
              </a:rPr>
              <a:t>    pose_center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._get_pose_center(landmarks)</a:t>
            </a:r>
            <a:br/>
            <a:r>
              <a:rPr>
                <a:latin typeface="Courier"/>
              </a:rPr>
              <a:t>    max_dist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np.max(np.linalg.norm(landmarks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pose_center, axis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))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max(torso_size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torso_size_multiplier, max_dist)</a:t>
            </a:r>
            <a:br/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_get_pose_distance_embedding(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landmarks):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"""Converts pose landmarks into 3D embedding.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    We use several pairwise 3D distances to form pose embedding. All distances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include X and Y components with sign. We differnt types of pairs to cover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different pose classes. Feel free to remove some or add new.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Args: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  landmarks - NumPy array with 3D landmarks of shape (N, 3).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    Result: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  Numpy array with pose embedding of shape (M, 3) where `M` is the number of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  pairwise distances.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"""</a:t>
            </a:r>
            <a:br/>
            <a:r>
              <a:rPr>
                <a:latin typeface="Courier"/>
              </a:rPr>
              <a:t>    embedding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np.array([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 One joint.</a:t>
            </a:r>
            <a:br/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._get_distance(</a:t>
            </a:r>
            <a:br/>
            <a:r>
              <a:rPr>
                <a:latin typeface="Courier"/>
              </a:rPr>
              <a:t>    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._get_average_by_names(landmarks, </a:t>
            </a:r>
            <a:r>
              <a:rPr>
                <a:solidFill>
                  <a:srgbClr val="4070A0"/>
                </a:solidFill>
                <a:latin typeface="Courier"/>
              </a:rPr>
              <a:t>'left_hip'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'right_hip'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._get_average_by_names(landmarks, </a:t>
            </a:r>
            <a:r>
              <a:rPr>
                <a:solidFill>
                  <a:srgbClr val="4070A0"/>
                </a:solidFill>
                <a:latin typeface="Courier"/>
              </a:rPr>
              <a:t>'left_shoulder'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'right_shoulder'</a:t>
            </a:r>
            <a:r>
              <a:rPr>
                <a:latin typeface="Courier"/>
              </a:rPr>
              <a:t>)),</a:t>
            </a:r>
            <a:br/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._get_distance_by_names(landmarks, </a:t>
            </a:r>
            <a:r>
              <a:rPr>
                <a:solidFill>
                  <a:srgbClr val="4070A0"/>
                </a:solidFill>
                <a:latin typeface="Courier"/>
              </a:rPr>
              <a:t>'left_shoulder'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'left_elbow'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._get_distance_by_names(landmarks, </a:t>
            </a:r>
            <a:r>
              <a:rPr>
                <a:solidFill>
                  <a:srgbClr val="4070A0"/>
                </a:solidFill>
                <a:latin typeface="Courier"/>
              </a:rPr>
              <a:t>'right_shoulder'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'right_elbow'</a:t>
            </a:r>
            <a:r>
              <a:rPr>
                <a:latin typeface="Courier"/>
              </a:rPr>
              <a:t>),</a:t>
            </a:r>
            <a:br/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._get_distance_by_names(landmarks, </a:t>
            </a:r>
            <a:r>
              <a:rPr>
                <a:solidFill>
                  <a:srgbClr val="4070A0"/>
                </a:solidFill>
                <a:latin typeface="Courier"/>
              </a:rPr>
              <a:t>'left_elbow'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'left_wrist'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._get_distance_by_names(landmarks, </a:t>
            </a:r>
            <a:r>
              <a:rPr>
                <a:solidFill>
                  <a:srgbClr val="4070A0"/>
                </a:solidFill>
                <a:latin typeface="Courier"/>
              </a:rPr>
              <a:t>'right_elbow'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'right_wrist'</a:t>
            </a:r>
            <a:r>
              <a:rPr>
                <a:latin typeface="Courier"/>
              </a:rPr>
              <a:t>),</a:t>
            </a:r>
            <a:br/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._get_distance_by_names(landmarks, </a:t>
            </a:r>
            <a:r>
              <a:rPr>
                <a:solidFill>
                  <a:srgbClr val="4070A0"/>
                </a:solidFill>
                <a:latin typeface="Courier"/>
              </a:rPr>
              <a:t>'left_hip'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'left_knee'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._get_distance_by_names(landmarks, </a:t>
            </a:r>
            <a:r>
              <a:rPr>
                <a:solidFill>
                  <a:srgbClr val="4070A0"/>
                </a:solidFill>
                <a:latin typeface="Courier"/>
              </a:rPr>
              <a:t>'right_hip'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'right_knee'</a:t>
            </a:r>
            <a:r>
              <a:rPr>
                <a:latin typeface="Courier"/>
              </a:rPr>
              <a:t>),</a:t>
            </a:r>
            <a:br/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._get_distance_by_names(landmarks, </a:t>
            </a:r>
            <a:r>
              <a:rPr>
                <a:solidFill>
                  <a:srgbClr val="4070A0"/>
                </a:solidFill>
                <a:latin typeface="Courier"/>
              </a:rPr>
              <a:t>'left_knee'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'left_ankle'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._get_distance_by_names(landmarks, </a:t>
            </a:r>
            <a:r>
              <a:rPr>
                <a:solidFill>
                  <a:srgbClr val="4070A0"/>
                </a:solidFill>
                <a:latin typeface="Courier"/>
              </a:rPr>
              <a:t>'right_knee'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'right_ankle'</a:t>
            </a:r>
            <a:r>
              <a:rPr>
                <a:latin typeface="Courier"/>
              </a:rPr>
              <a:t>),</a:t>
            </a:r>
            <a:br/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 Two joints.</a:t>
            </a:r>
            <a:br/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._get_distance_by_names(landmarks, </a:t>
            </a:r>
            <a:r>
              <a:rPr>
                <a:solidFill>
                  <a:srgbClr val="4070A0"/>
                </a:solidFill>
                <a:latin typeface="Courier"/>
              </a:rPr>
              <a:t>'left_shoulder'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'left_wrist'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._get_distance_by_names(landmarks, </a:t>
            </a:r>
            <a:r>
              <a:rPr>
                <a:solidFill>
                  <a:srgbClr val="4070A0"/>
                </a:solidFill>
                <a:latin typeface="Courier"/>
              </a:rPr>
              <a:t>'right_shoulder'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'right_wrist'</a:t>
            </a:r>
            <a:r>
              <a:rPr>
                <a:latin typeface="Courier"/>
              </a:rPr>
              <a:t>),</a:t>
            </a:r>
            <a:br/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._get_distance_by_names(landmarks, </a:t>
            </a:r>
            <a:r>
              <a:rPr>
                <a:solidFill>
                  <a:srgbClr val="4070A0"/>
                </a:solidFill>
                <a:latin typeface="Courier"/>
              </a:rPr>
              <a:t>'left_hip'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'left_ankle'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._get_distance_by_names(landmarks, </a:t>
            </a:r>
            <a:r>
              <a:rPr>
                <a:solidFill>
                  <a:srgbClr val="4070A0"/>
                </a:solidFill>
                <a:latin typeface="Courier"/>
              </a:rPr>
              <a:t>'right_hip'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'right_ankle'</a:t>
            </a:r>
            <a:r>
              <a:rPr>
                <a:latin typeface="Courier"/>
              </a:rPr>
              <a:t>),</a:t>
            </a:r>
            <a:br/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 Four joints.</a:t>
            </a:r>
            <a:br/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._get_distance_by_names(landmarks, </a:t>
            </a:r>
            <a:r>
              <a:rPr>
                <a:solidFill>
                  <a:srgbClr val="4070A0"/>
                </a:solidFill>
                <a:latin typeface="Courier"/>
              </a:rPr>
              <a:t>'left_hip'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'left_wrist'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._get_distance_by_names(landmarks, </a:t>
            </a:r>
            <a:r>
              <a:rPr>
                <a:solidFill>
                  <a:srgbClr val="4070A0"/>
                </a:solidFill>
                <a:latin typeface="Courier"/>
              </a:rPr>
              <a:t>'right_hip'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'right_wrist'</a:t>
            </a:r>
            <a:r>
              <a:rPr>
                <a:latin typeface="Courier"/>
              </a:rPr>
              <a:t>),</a:t>
            </a:r>
            <a:br/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 Five joints.</a:t>
            </a:r>
            <a:br/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._get_distance_by_names(landmarks, </a:t>
            </a:r>
            <a:r>
              <a:rPr>
                <a:solidFill>
                  <a:srgbClr val="4070A0"/>
                </a:solidFill>
                <a:latin typeface="Courier"/>
              </a:rPr>
              <a:t>'left_shoulder'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'left_ankle'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._get_distance_by_names(landmarks, </a:t>
            </a:r>
            <a:r>
              <a:rPr>
                <a:solidFill>
                  <a:srgbClr val="4070A0"/>
                </a:solidFill>
                <a:latin typeface="Courier"/>
              </a:rPr>
              <a:t>'right_shoulder'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'right_ankle'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._get_distance_by_names(landmarks, </a:t>
            </a:r>
            <a:r>
              <a:rPr>
                <a:solidFill>
                  <a:srgbClr val="4070A0"/>
                </a:solidFill>
                <a:latin typeface="Courier"/>
              </a:rPr>
              <a:t>'left_hip'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'left_wrist'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._get_distance_by_names(landmarks, </a:t>
            </a:r>
            <a:r>
              <a:rPr>
                <a:solidFill>
                  <a:srgbClr val="4070A0"/>
                </a:solidFill>
                <a:latin typeface="Courier"/>
              </a:rPr>
              <a:t>'right_hip'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'right_wrist'</a:t>
            </a:r>
            <a:r>
              <a:rPr>
                <a:latin typeface="Courier"/>
              </a:rPr>
              <a:t>),</a:t>
            </a:r>
            <a:br/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 Cross body.</a:t>
            </a:r>
            <a:br/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._get_distance_by_names(landmarks, </a:t>
            </a:r>
            <a:r>
              <a:rPr>
                <a:solidFill>
                  <a:srgbClr val="4070A0"/>
                </a:solidFill>
                <a:latin typeface="Courier"/>
              </a:rPr>
              <a:t>'left_elbow'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'right_elbow'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._get_distance_by_names(landmarks, </a:t>
            </a:r>
            <a:r>
              <a:rPr>
                <a:solidFill>
                  <a:srgbClr val="4070A0"/>
                </a:solidFill>
                <a:latin typeface="Courier"/>
              </a:rPr>
              <a:t>'left_knee'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'right_knee'</a:t>
            </a:r>
            <a:r>
              <a:rPr>
                <a:latin typeface="Courier"/>
              </a:rPr>
              <a:t>),</a:t>
            </a:r>
            <a:br/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._get_distance_by_names(landmarks, </a:t>
            </a:r>
            <a:r>
              <a:rPr>
                <a:solidFill>
                  <a:srgbClr val="4070A0"/>
                </a:solidFill>
                <a:latin typeface="Courier"/>
              </a:rPr>
              <a:t>'left_wrist'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'right_wrist'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._get_distance_by_names(landmarks, </a:t>
            </a:r>
            <a:r>
              <a:rPr>
                <a:solidFill>
                  <a:srgbClr val="4070A0"/>
                </a:solidFill>
                <a:latin typeface="Courier"/>
              </a:rPr>
              <a:t>'left_ankle'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'right_ankle'</a:t>
            </a:r>
            <a:r>
              <a:rPr>
                <a:latin typeface="Courier"/>
              </a:rPr>
              <a:t>),</a:t>
            </a:r>
            <a:br/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 Body bent direction.</a:t>
            </a:r>
            <a:br/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 self._get_distance(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     self._get_average_by_names(landmarks, 'left_wrist', 'left_ankle'),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     landmarks[self._landmark_names.index('left_hip')]),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 self._get_distance(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     self._get_average_by_names(landmarks, 'right_wrist', 'right_ankle'),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     landmarks[self._landmark_names.index('right_hip')]),</a:t>
            </a:r>
            <a:br/>
            <a:r>
              <a:rPr>
                <a:latin typeface="Courier"/>
              </a:rPr>
              <a:t>    ])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embedding</a:t>
            </a:r>
            <a:br/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_get_average_by_names(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landmarks, name_from, name_to):</a:t>
            </a:r>
            <a:br/>
            <a:r>
              <a:rPr>
                <a:latin typeface="Courier"/>
              </a:rPr>
              <a:t>    lmk_from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landmarks[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._landmark_names.index(name_from)]</a:t>
            </a:r>
            <a:br/>
            <a:r>
              <a:rPr>
                <a:latin typeface="Courier"/>
              </a:rPr>
              <a:t>    lmk_to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landmarks[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._landmark_names.index(name_to)]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(lmk_from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lmk_to)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br/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_get_distance_by_names(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landmarks, name_from, name_to):</a:t>
            </a:r>
            <a:br/>
            <a:r>
              <a:rPr>
                <a:latin typeface="Courier"/>
              </a:rPr>
              <a:t>    lmk_from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landmarks[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._landmark_names.index(name_from)]</a:t>
            </a:r>
            <a:br/>
            <a:r>
              <a:rPr>
                <a:latin typeface="Courier"/>
              </a:rPr>
              <a:t>    lmk_to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landmarks[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._landmark_names.index(name_to)]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._get_distance(lmk_from, lmk_to)</a:t>
            </a:r>
            <a:br/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_get_distance(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lmk_from, lmk_to):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lmk_to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lmk_from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Pose classification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PoseSample(object):</a:t>
            </a:r>
            <a:br/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name, landmarks, class_name, embedding):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name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.landmarks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landmarks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.class_name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class_name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.embedding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embedding</a:t>
            </a:r>
            <a:br/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PoseSampleOutlier(object):</a:t>
            </a:r>
            <a:br/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sample, detected_class, all_classes):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.sample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sample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.detected_class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detected_class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.all_classes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all_classes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csv</a:t>
            </a:r>
            <a:br/>
            <a:r>
              <a:rPr>
                <a:latin typeface="Courier"/>
              </a:rPr>
              <a:t>import numpy as np</a:t>
            </a:r>
            <a:br/>
            <a:r>
              <a:rPr>
                <a:latin typeface="Courier"/>
              </a:rPr>
              <a:t>import os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PoseClassifier(object):</a:t>
            </a:r>
            <a:br/>
            <a:r>
              <a:rPr>
                <a:latin typeface="Courier"/>
              </a:rPr>
              <a:t>  </a:t>
            </a:r>
            <a:r>
              <a:rPr i="1">
                <a:solidFill>
                  <a:srgbClr val="60A0B0"/>
                </a:solidFill>
                <a:latin typeface="Courier"/>
              </a:rPr>
              <a:t>"""Classifies pose landmarks."""</a:t>
            </a:r>
            <a:br/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pose_samples_folder,</a:t>
            </a:r>
            <a:br/>
            <a:r>
              <a:rPr>
                <a:latin typeface="Courier"/>
              </a:rPr>
              <a:t>               pose_embedder,</a:t>
            </a:r>
            <a:br/>
            <a:r>
              <a:rPr>
                <a:latin typeface="Courier"/>
              </a:rPr>
              <a:t>               file_extension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'csv'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file_separator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','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n_landmarks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33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n_dimensions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top_n_by_max_distance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30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top_n_by_mean_distance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axes_weights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1.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1.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0.2</a:t>
            </a:r>
            <a:r>
              <a:rPr>
                <a:latin typeface="Courier"/>
              </a:rPr>
              <a:t>)):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._pose_embedder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pose_embedder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._n_landmarks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n_landmarks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._n_dimensions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n_dimensions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._top_n_by_max_distance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top_n_by_max_distance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._top_n_by_mean_distance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top_n_by_mean_distance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._axes_weights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axes_weights</a:t>
            </a:r>
            <a:br/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._pose_samples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._load_pose_samples(pose_samples_folder,</a:t>
            </a:r>
            <a:br/>
            <a:r>
              <a:rPr>
                <a:latin typeface="Courier"/>
              </a:rPr>
              <a:t>                                                 file_extension,</a:t>
            </a:r>
            <a:br/>
            <a:r>
              <a:rPr>
                <a:latin typeface="Courier"/>
              </a:rPr>
              <a:t>                                                 file_separator,</a:t>
            </a:r>
            <a:br/>
            <a:r>
              <a:rPr>
                <a:latin typeface="Courier"/>
              </a:rPr>
              <a:t>                                                 n_landmarks,</a:t>
            </a:r>
            <a:br/>
            <a:r>
              <a:rPr>
                <a:latin typeface="Courier"/>
              </a:rPr>
              <a:t>                                                 n_dimensions,</a:t>
            </a:r>
            <a:br/>
            <a:r>
              <a:rPr>
                <a:latin typeface="Courier"/>
              </a:rPr>
              <a:t>                                                 pose_embedder)</a:t>
            </a:r>
            <a:br/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_load_pose_samples(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      pose_samples_folder,</a:t>
            </a:r>
            <a:br/>
            <a:r>
              <a:rPr>
                <a:latin typeface="Courier"/>
              </a:rPr>
              <a:t>                         file_extension,</a:t>
            </a:r>
            <a:br/>
            <a:r>
              <a:rPr>
                <a:latin typeface="Courier"/>
              </a:rPr>
              <a:t>                         file_separator,</a:t>
            </a:r>
            <a:br/>
            <a:r>
              <a:rPr>
                <a:latin typeface="Courier"/>
              </a:rPr>
              <a:t>                         n_landmarks,</a:t>
            </a:r>
            <a:br/>
            <a:r>
              <a:rPr>
                <a:latin typeface="Courier"/>
              </a:rPr>
              <a:t>                         n_dimensions,</a:t>
            </a:r>
            <a:br/>
            <a:r>
              <a:rPr>
                <a:latin typeface="Courier"/>
              </a:rPr>
              <a:t>                         pose_embedder):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"""Loads pose samples from a given folder.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Required folder structure: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  neutral_standing.csv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  pushups_down.csv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  pushups_up.csv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  squats_down.csv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  ...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    Required CSV structure: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  sample_00001,x1,y1,z1,x2,y2,z2,....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  sample_00002,x1,y1,z1,x2,y2,z2,....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  ...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"""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Each file in the folder represents one pose class.</a:t>
            </a:r>
            <a:br/>
            <a:r>
              <a:rPr>
                <a:latin typeface="Courier"/>
              </a:rPr>
              <a:t>    file_names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[name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name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os.listdir(pose_samples_folder)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name.endswith(file_extension)]</a:t>
            </a:r>
            <a:br/>
            <a:br/>
            <a:r>
              <a:rPr>
                <a:latin typeface="Courier"/>
              </a:rPr>
              <a:t>    pose_samples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[]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file_name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file_names:</a:t>
            </a:r>
            <a:br/>
            <a:r>
              <a:rPr>
                <a:latin typeface="Courier"/>
              </a:rPr>
              <a:t>      </a:t>
            </a:r>
            <a:r>
              <a:rPr i="1">
                <a:solidFill>
                  <a:srgbClr val="60A0B0"/>
                </a:solidFill>
                <a:latin typeface="Courier"/>
              </a:rPr>
              <a:t># Use file name as pose class name.</a:t>
            </a:r>
            <a:br/>
            <a:r>
              <a:rPr>
                <a:latin typeface="Courier"/>
              </a:rPr>
              <a:t>      class_name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file_name[: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(len(file_extension)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)]</a:t>
            </a:r>
            <a:br/>
            <a:r>
              <a:rPr>
                <a:latin typeface="Courier"/>
              </a:rPr>
              <a:t>      </a:t>
            </a:r>
            <a:br/>
            <a:r>
              <a:rPr>
                <a:latin typeface="Courier"/>
              </a:rPr>
              <a:t>      </a:t>
            </a:r>
            <a:r>
              <a:rPr i="1">
                <a:solidFill>
                  <a:srgbClr val="60A0B0"/>
                </a:solidFill>
                <a:latin typeface="Courier"/>
              </a:rPr>
              <a:t># Parse CSV.</a:t>
            </a:r>
            <a:br/>
            <a:r>
              <a:rPr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 open(os.path.join(pose_samples_folder, file_name)) as csv_file:</a:t>
            </a:r>
            <a:br/>
            <a:r>
              <a:rPr>
                <a:latin typeface="Courier"/>
              </a:rPr>
              <a:t>        csv_reader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csv.reader(csv_file, delimiter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file_separator)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row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csv_reader:</a:t>
            </a:r>
            <a:br/>
            <a:r>
              <a:rPr>
                <a:latin typeface="Courier"/>
              </a:rPr>
              <a:t>          </a:t>
            </a:r>
            <a:r>
              <a:rPr b="1">
                <a:solidFill>
                  <a:srgbClr val="007020"/>
                </a:solidFill>
                <a:latin typeface="Courier"/>
              </a:rPr>
              <a:t>assert</a:t>
            </a:r>
            <a:r>
              <a:rPr>
                <a:latin typeface="Courier"/>
              </a:rPr>
              <a:t> len(row)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n_landmarks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n_dimensions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'Wrong number of values: {}'</a:t>
            </a:r>
            <a:r>
              <a:rPr>
                <a:latin typeface="Courier"/>
              </a:rPr>
              <a:t>.format(len(row))</a:t>
            </a:r>
            <a:br/>
            <a:r>
              <a:rPr>
                <a:latin typeface="Courier"/>
              </a:rPr>
              <a:t>          landmarks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np.array(row[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:], np.float32).reshape([n_landmarks, n_dimensions])</a:t>
            </a:r>
            <a:br/>
            <a:r>
              <a:rPr>
                <a:latin typeface="Courier"/>
              </a:rPr>
              <a:t>          pose_samples.append(PoseSample(</a:t>
            </a:r>
            <a:br/>
            <a:r>
              <a:rPr>
                <a:latin typeface="Courier"/>
              </a:rPr>
              <a:t>              name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row[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],</a:t>
            </a:r>
            <a:br/>
            <a:r>
              <a:rPr>
                <a:latin typeface="Courier"/>
              </a:rPr>
              <a:t>              landmarks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landmarks,</a:t>
            </a:r>
            <a:br/>
            <a:r>
              <a:rPr>
                <a:latin typeface="Courier"/>
              </a:rPr>
              <a:t>              class_name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class_name,</a:t>
            </a:r>
            <a:br/>
            <a:r>
              <a:rPr>
                <a:latin typeface="Courier"/>
              </a:rPr>
              <a:t>              embedding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pose_embedder(landmarks),</a:t>
            </a:r>
            <a:br/>
            <a:r>
              <a:rPr>
                <a:latin typeface="Courier"/>
              </a:rPr>
              <a:t>          ))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pose_samples</a:t>
            </a:r>
            <a:br/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find_pose_sample_outliers(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"""Classifies each sample against the entire database."""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Find outliers in target poses</a:t>
            </a:r>
            <a:br/>
            <a:r>
              <a:rPr>
                <a:latin typeface="Courier"/>
              </a:rPr>
              <a:t>    outliers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[]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sample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._pose_samples:</a:t>
            </a:r>
            <a:br/>
            <a:r>
              <a:rPr>
                <a:latin typeface="Courier"/>
              </a:rPr>
              <a:t>      </a:t>
            </a:r>
            <a:r>
              <a:rPr i="1">
                <a:solidFill>
                  <a:srgbClr val="60A0B0"/>
                </a:solidFill>
                <a:latin typeface="Courier"/>
              </a:rPr>
              <a:t># Find nearest poses for the target one.</a:t>
            </a:r>
            <a:br/>
            <a:r>
              <a:rPr>
                <a:latin typeface="Courier"/>
              </a:rPr>
              <a:t>      pose_landmarks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sample.landmarks.copy()</a:t>
            </a:r>
            <a:br/>
            <a:r>
              <a:rPr>
                <a:latin typeface="Courier"/>
              </a:rPr>
              <a:t>      pose_classification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__call__</a:t>
            </a:r>
            <a:r>
              <a:rPr>
                <a:latin typeface="Courier"/>
              </a:rPr>
              <a:t>(pose_landmarks)</a:t>
            </a:r>
            <a:br/>
            <a:r>
              <a:rPr>
                <a:latin typeface="Courier"/>
              </a:rPr>
              <a:t>      class_names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[class_name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class_name, count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pose_classification.items()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count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max(pose_classification.values())]</a:t>
            </a:r>
            <a:br/>
            <a:br/>
            <a:r>
              <a:rPr>
                <a:latin typeface="Courier"/>
              </a:rPr>
              <a:t>      </a:t>
            </a:r>
            <a:r>
              <a:rPr i="1">
                <a:solidFill>
                  <a:srgbClr val="60A0B0"/>
                </a:solidFill>
                <a:latin typeface="Courier"/>
              </a:rPr>
              <a:t># Sample is an outlier if nearest poses have different class or more than</a:t>
            </a:r>
            <a:br/>
            <a:r>
              <a:rPr>
                <a:latin typeface="Courier"/>
              </a:rPr>
              <a:t>      </a:t>
            </a:r>
            <a:r>
              <a:rPr i="1">
                <a:solidFill>
                  <a:srgbClr val="60A0B0"/>
                </a:solidFill>
                <a:latin typeface="Courier"/>
              </a:rPr>
              <a:t># one pose class is detected as nearest.</a:t>
            </a:r>
            <a:br/>
            <a:r>
              <a:rPr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sample.class_name </a:t>
            </a:r>
            <a:r>
              <a:rPr b="1">
                <a:solidFill>
                  <a:srgbClr val="007020"/>
                </a:solidFill>
                <a:latin typeface="Courier"/>
              </a:rPr>
              <a:t>not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class_names </a:t>
            </a:r>
            <a:r>
              <a:rPr b="1">
                <a:solidFill>
                  <a:srgbClr val="007020"/>
                </a:solidFill>
                <a:latin typeface="Courier"/>
              </a:rPr>
              <a:t>or</a:t>
            </a:r>
            <a:r>
              <a:rPr>
                <a:latin typeface="Courier"/>
              </a:rPr>
              <a:t> len(class_names) </a:t>
            </a:r>
            <a:r>
              <a:rPr>
                <a:solidFill>
                  <a:srgbClr val="666666"/>
                </a:solidFill>
                <a:latin typeface="Courier"/>
              </a:rPr>
              <a:t>!=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outliers.append(PoseSampleOutlier(sample, class_names, pose_classification))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outliers</a:t>
            </a:r>
            <a:br/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__call__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pose_landmarks):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"""Classifies given pose.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    Classification is done in two stages: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  * First we pick top-N samples by MAX distance. It allows to remove samples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    that are almost the same as given pose, but has few joints bent in the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    other direction.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  * Then we pick top-N samples by MEAN distance. After outliers are removed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    on a previous step, we can pick samples that are closes on average.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Args: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  pose_landmarks: NumPy array with 3D landmarks of shape (N, 3).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    Returns: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  Dictionary with count of nearest pose samples from the database. Sample: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    {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      'pushups_down': 8,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      'pushups_up': 2,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    }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"""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Check that provided and target poses have the same shape.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assert</a:t>
            </a:r>
            <a:r>
              <a:rPr>
                <a:latin typeface="Courier"/>
              </a:rPr>
              <a:t> pose_landmarks.shape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._n_landmarks,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._n_dimensions), </a:t>
            </a:r>
            <a:r>
              <a:rPr>
                <a:solidFill>
                  <a:srgbClr val="4070A0"/>
                </a:solidFill>
                <a:latin typeface="Courier"/>
              </a:rPr>
              <a:t>'Unexpected shape: {}'</a:t>
            </a:r>
            <a:r>
              <a:rPr>
                <a:latin typeface="Courier"/>
              </a:rPr>
              <a:t>.format(pose_landmarks.shape)</a:t>
            </a:r>
            <a:br/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Get given pose embedding.</a:t>
            </a:r>
            <a:br/>
            <a:r>
              <a:rPr>
                <a:latin typeface="Courier"/>
              </a:rPr>
              <a:t>    pose_embedding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._pose_embedder(pose_landmarks)</a:t>
            </a:r>
            <a:br/>
            <a:r>
              <a:rPr>
                <a:latin typeface="Courier"/>
              </a:rPr>
              <a:t>    flipped_pose_embedding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._pose_embedder(pose_landmarks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np.array([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]))</a:t>
            </a:r>
            <a:br/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Filter by max distance.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That helps to remove outliers - poses that are almost the same as the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given one, but has one joint bent into another direction and actually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represnt a different pose class.</a:t>
            </a:r>
            <a:br/>
            <a:r>
              <a:rPr>
                <a:latin typeface="Courier"/>
              </a:rPr>
              <a:t>    max_dist_heap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[]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sample_idx, sample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enumerate(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._pose_samples):</a:t>
            </a:r>
            <a:br/>
            <a:r>
              <a:rPr>
                <a:latin typeface="Courier"/>
              </a:rPr>
              <a:t>      max_dist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min(</a:t>
            </a:r>
            <a:br/>
            <a:r>
              <a:rPr>
                <a:latin typeface="Courier"/>
              </a:rPr>
              <a:t>          np.max(np.abs(sample.embedding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pose_embedding)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._axes_weights),</a:t>
            </a:r>
            <a:br/>
            <a:r>
              <a:rPr>
                <a:latin typeface="Courier"/>
              </a:rPr>
              <a:t>          np.max(np.abs(sample.embedding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flipped_pose_embedding)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._axes_weights),</a:t>
            </a:r>
            <a:br/>
            <a:r>
              <a:rPr>
                <a:latin typeface="Courier"/>
              </a:rPr>
              <a:t>      )</a:t>
            </a:r>
            <a:br/>
            <a:r>
              <a:rPr>
                <a:latin typeface="Courier"/>
              </a:rPr>
              <a:t>      max_dist_heap.append([max_dist, sample_idx])</a:t>
            </a:r>
            <a:br/>
            <a:br/>
            <a:r>
              <a:rPr>
                <a:latin typeface="Courier"/>
              </a:rPr>
              <a:t>    max_dist_heap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sorted(max_dist_heap, key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 b="1">
                <a:solidFill>
                  <a:srgbClr val="007020"/>
                </a:solidFill>
                <a:latin typeface="Courier"/>
              </a:rPr>
              <a:t>lambda</a:t>
            </a:r>
            <a:r>
              <a:rPr>
                <a:latin typeface="Courier"/>
              </a:rPr>
              <a:t> x: x[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    max_dist_heap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max_dist_heap[: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._top_n_by_max_distance]</a:t>
            </a:r>
            <a:br/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Filter by mean distance.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After removing outliers we can find the nearest pose by mean distance.</a:t>
            </a:r>
            <a:br/>
            <a:r>
              <a:rPr>
                <a:latin typeface="Courier"/>
              </a:rPr>
              <a:t>    mean_dist_heap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[]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_, sample_idx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max_dist_heap:</a:t>
            </a:r>
            <a:br/>
            <a:r>
              <a:rPr>
                <a:latin typeface="Courier"/>
              </a:rPr>
              <a:t>      sample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._pose_samples[sample_idx]</a:t>
            </a:r>
            <a:br/>
            <a:r>
              <a:rPr>
                <a:latin typeface="Courier"/>
              </a:rPr>
              <a:t>      mean_dist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min(</a:t>
            </a:r>
            <a:br/>
            <a:r>
              <a:rPr>
                <a:latin typeface="Courier"/>
              </a:rPr>
              <a:t>          np.mean(np.abs(sample.embedding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pose_embedding)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._axes_weights),</a:t>
            </a:r>
            <a:br/>
            <a:r>
              <a:rPr>
                <a:latin typeface="Courier"/>
              </a:rPr>
              <a:t>          np.mean(np.abs(sample.embedding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flipped_pose_embedding)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._axes_weights),</a:t>
            </a:r>
            <a:br/>
            <a:r>
              <a:rPr>
                <a:latin typeface="Courier"/>
              </a:rPr>
              <a:t>      )</a:t>
            </a:r>
            <a:br/>
            <a:r>
              <a:rPr>
                <a:latin typeface="Courier"/>
              </a:rPr>
              <a:t>      mean_dist_heap.append([mean_dist, sample_idx])</a:t>
            </a:r>
            <a:br/>
            <a:br/>
            <a:r>
              <a:rPr>
                <a:latin typeface="Courier"/>
              </a:rPr>
              <a:t>    mean_dist_heap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sorted(mean_dist_heap, key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 b="1">
                <a:solidFill>
                  <a:srgbClr val="007020"/>
                </a:solidFill>
                <a:latin typeface="Courier"/>
              </a:rPr>
              <a:t>lambda</a:t>
            </a:r>
            <a:r>
              <a:rPr>
                <a:latin typeface="Courier"/>
              </a:rPr>
              <a:t> x: x[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    mean_dist_heap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mean_dist_heap[: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._top_n_by_mean_distance]</a:t>
            </a:r>
            <a:br/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Collect results into map: (class_name -&gt; n_samples)</a:t>
            </a:r>
            <a:br/>
            <a:r>
              <a:rPr>
                <a:latin typeface="Courier"/>
              </a:rPr>
              <a:t>    class_names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._pose_samples[sample_idx].class_name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_, sample_idx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mean_dist_heap]</a:t>
            </a:r>
            <a:br/>
            <a:r>
              <a:rPr>
                <a:latin typeface="Courier"/>
              </a:rPr>
              <a:t>    result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{class_name: class_names.count(class_name)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class_name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set(class_names)}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result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Classification smoothing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EMADictSmoothing(object):</a:t>
            </a:r>
            <a:br/>
            <a:r>
              <a:rPr>
                <a:latin typeface="Courier"/>
              </a:rPr>
              <a:t>  </a:t>
            </a:r>
            <a:r>
              <a:rPr i="1">
                <a:solidFill>
                  <a:srgbClr val="60A0B0"/>
                </a:solidFill>
                <a:latin typeface="Courier"/>
              </a:rPr>
              <a:t>"""Smoothes pose classification."""</a:t>
            </a:r>
            <a:br/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window_size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alpha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0.2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._window_size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window_size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._alpha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alpha</a:t>
            </a:r>
            <a:br/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._data_in_window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[]</a:t>
            </a:r>
            <a:br/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__call__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data):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"""Smoothes given pose classification.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    Smoothing is done by computing Exponential Moving Average for every pose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class observed in the given time window. Missed pose classes arre replaced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with 0.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Args: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  data: Dictionary with pose classification. Sample: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      {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        'pushups_down': 8,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        'pushups_up': 2,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      }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    Result: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  Dictionary in the same format but with smoothed and float instead of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  integer values. Sample: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    {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      'pushups_down': 8.3,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      'pushups_up': 1.7,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    }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"""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Add new data to the beginning of the window for simpler code.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._data_in_window.insert(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data)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._data_in_window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._data_in_window[: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._window_size]</a:t>
            </a:r>
            <a:br/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Get all keys.</a:t>
            </a:r>
            <a:br/>
            <a:r>
              <a:rPr>
                <a:latin typeface="Courier"/>
              </a:rPr>
              <a:t>    keys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set([key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data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._data_in_window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key, _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data.items()])</a:t>
            </a:r>
            <a:br/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Get smoothed values.</a:t>
            </a:r>
            <a:br/>
            <a:r>
              <a:rPr>
                <a:latin typeface="Courier"/>
              </a:rPr>
              <a:t>    smoothed_data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dict()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key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keys:</a:t>
            </a:r>
            <a:br/>
            <a:r>
              <a:rPr>
                <a:latin typeface="Courier"/>
              </a:rPr>
              <a:t>      factor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1.0</a:t>
            </a:r>
            <a:br/>
            <a:r>
              <a:rPr>
                <a:latin typeface="Courier"/>
              </a:rPr>
              <a:t>      top_sum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0.0</a:t>
            </a:r>
            <a:br/>
            <a:r>
              <a:rPr>
                <a:latin typeface="Courier"/>
              </a:rPr>
              <a:t>      bottom_sum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0.0</a:t>
            </a:r>
            <a:br/>
            <a:r>
              <a:rPr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data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._data_in_window:</a:t>
            </a:r>
            <a:br/>
            <a:r>
              <a:rPr>
                <a:latin typeface="Courier"/>
              </a:rPr>
              <a:t>        value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data[key]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key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data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0.0</a:t>
            </a:r>
            <a:br/>
            <a:br/>
            <a:r>
              <a:rPr>
                <a:latin typeface="Courier"/>
              </a:rPr>
              <a:t>        top_sum 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latin typeface="Courier"/>
              </a:rPr>
              <a:t> factor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value</a:t>
            </a:r>
            <a:br/>
            <a:r>
              <a:rPr>
                <a:latin typeface="Courier"/>
              </a:rPr>
              <a:t>        bottom_sum 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latin typeface="Courier"/>
              </a:rPr>
              <a:t> factor</a:t>
            </a:r>
            <a:br/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 Update factor.</a:t>
            </a:r>
            <a:br/>
            <a:r>
              <a:rPr>
                <a:latin typeface="Courier"/>
              </a:rPr>
              <a:t>        factor </a:t>
            </a:r>
            <a:r>
              <a:rPr>
                <a:solidFill>
                  <a:srgbClr val="666666"/>
                </a:solidFill>
                <a:latin typeface="Courier"/>
              </a:rPr>
              <a:t>*=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A070"/>
                </a:solidFill>
                <a:latin typeface="Courier"/>
              </a:rPr>
              <a:t>1.0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._alpha)</a:t>
            </a:r>
            <a:br/>
            <a:br/>
            <a:r>
              <a:rPr>
                <a:latin typeface="Courier"/>
              </a:rPr>
              <a:t>      smoothed_data[key]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top_sum 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 bottom_sum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smoothed_data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Repetition counter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RepetitionCounter(object):</a:t>
            </a:r>
            <a:br/>
            <a:r>
              <a:rPr>
                <a:latin typeface="Courier"/>
              </a:rPr>
              <a:t>  </a:t>
            </a:r>
            <a:r>
              <a:rPr i="1">
                <a:solidFill>
                  <a:srgbClr val="60A0B0"/>
                </a:solidFill>
                <a:latin typeface="Courier"/>
              </a:rPr>
              <a:t>"""Counts number of repetitions of given target pose class."""</a:t>
            </a:r>
            <a:br/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class_name, enter_threshold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 exit_threshold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._class_name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class_name</a:t>
            </a:r>
            <a:br/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If pose counter passes given threshold, then we enter the pose.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._enter_threshold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enter_threshold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._exit_threshold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exit_threshold</a:t>
            </a:r>
            <a:br/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Either we are in given pose or not.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._pose_entered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False</a:t>
            </a:r>
            <a:br/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Number of times we exited the pose.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._n_repeats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@property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n_repeats(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._n_repeats</a:t>
            </a:r>
            <a:br/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__call__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pose_classification):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"""Counts number of repetitions happend until given frame.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    We use two thresholds. First you need to go above the higher one to enter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the pose, and then you need to go below the lower one to exit it. Difference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between the thresholds makes it stable to prediction jittering (which will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cause wrong counts in case of having only one threshold).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Args: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  pose_classification: Pose classification dictionary on current frame.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    Sample: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      {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        'pushups_down': 8.3,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        'pushups_up': 1.7,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      }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    Returns: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  Integer counter of repetitions.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"""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Get pose confidence.</a:t>
            </a:r>
            <a:br/>
            <a:r>
              <a:rPr>
                <a:latin typeface="Courier"/>
              </a:rPr>
              <a:t>    pose_confidence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0.0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._class_name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pose_classification:</a:t>
            </a:r>
            <a:br/>
            <a:r>
              <a:rPr>
                <a:latin typeface="Courier"/>
              </a:rPr>
              <a:t>      pose_confidence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pose_classification[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._class_name]</a:t>
            </a:r>
            <a:br/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On the very first frame or if we were out of the pose, just check if we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entered it on this frame and update the state.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not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._pose_entered: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._pose_entered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pose_confidence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._enter_threshold</a:t>
            </a:r>
            <a:br/>
            <a:r>
              <a:rPr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._n_repeats</a:t>
            </a:r>
            <a:br/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If we were in the pose and are exiting it, then increase the counter and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update the state.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pose_confidence 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._exit_threshold: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._n_repeats 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._pose_entered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False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._n_repeats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Classification visualizer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io</a:t>
            </a:r>
            <a:br/>
            <a:r>
              <a:rPr>
                <a:latin typeface="Courier"/>
              </a:rPr>
              <a:t>from PIL import Image</a:t>
            </a:r>
            <a:br/>
            <a:r>
              <a:rPr>
                <a:latin typeface="Courier"/>
              </a:rPr>
              <a:t>from PIL import ImageFont</a:t>
            </a:r>
            <a:br/>
            <a:r>
              <a:rPr>
                <a:latin typeface="Courier"/>
              </a:rPr>
              <a:t>from PIL import ImageDraw</a:t>
            </a:r>
            <a:br/>
            <a:r>
              <a:rPr>
                <a:latin typeface="Courier"/>
              </a:rPr>
              <a:t>import requests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PoseClassificationVisualizer(object):</a:t>
            </a:r>
            <a:br/>
            <a:r>
              <a:rPr>
                <a:latin typeface="Courier"/>
              </a:rPr>
              <a:t>  </a:t>
            </a:r>
            <a:r>
              <a:rPr i="1">
                <a:solidFill>
                  <a:srgbClr val="60A0B0"/>
                </a:solidFill>
                <a:latin typeface="Courier"/>
              </a:rPr>
              <a:t>"""Keeps track of claassifcations for every frame and renders them."""</a:t>
            </a:r>
            <a:br/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class_name,</a:t>
            </a:r>
            <a:br/>
            <a:r>
              <a:rPr>
                <a:latin typeface="Courier"/>
              </a:rPr>
              <a:t>               plot_location_x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0.05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plot_location_y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0.05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plot_max_width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0.4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plot_max_height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0.4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plot_figsize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       plot_x_max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19177C"/>
                </a:solidFill>
                <a:latin typeface="Courier"/>
              </a:rPr>
              <a:t>None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plot_y_max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19177C"/>
                </a:solidFill>
                <a:latin typeface="Courier"/>
              </a:rPr>
              <a:t>None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counter_location_x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0.85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counter_location_y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0.05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counter_font_path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'https://github.com/googlefonts/roboto/blob/main/src/hinted/Roboto-Regular.ttf?raw=true'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counter_font_color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'red'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counter_font_size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0.15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._class_name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class_name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._plot_location_x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plot_location_x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._plot_location_y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plot_location_y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._plot_max_width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plot_max_width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._plot_max_height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plot_max_height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._plot_figsize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plot_figsize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._plot_x_max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plot_x_max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._plot_y_max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plot_y_max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._counter_location_x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counter_location_x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._counter_location_y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counter_location_y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._counter_font_path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counter_font_path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._counter_font_color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counter_font_color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._counter_font_size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counter_font_size</a:t>
            </a:r>
            <a:br/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._counter_font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None</a:t>
            </a:r>
            <a:br/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._pose_classification_history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[]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._pose_classification_filtered_history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[]</a:t>
            </a:r>
            <a:br/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__call__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frame,</a:t>
            </a:r>
            <a:br/>
            <a:r>
              <a:rPr>
                <a:latin typeface="Courier"/>
              </a:rPr>
              <a:t>               pose_classification,</a:t>
            </a:r>
            <a:br/>
            <a:r>
              <a:rPr>
                <a:latin typeface="Courier"/>
              </a:rPr>
              <a:t>               pose_classification_filtered,</a:t>
            </a:r>
            <a:br/>
            <a:r>
              <a:rPr>
                <a:latin typeface="Courier"/>
              </a:rPr>
              <a:t>               repetitions_count):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"""Renders pose classifcation and counter until given frame."""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Extend classification history.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._pose_classification_history.append(pose_classification)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._pose_classification_filtered_history.append(pose_classification_filtered)</a:t>
            </a:r>
            <a:br/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Output frame with classification plot and counter.</a:t>
            </a:r>
            <a:br/>
            <a:r>
              <a:rPr>
                <a:latin typeface="Courier"/>
              </a:rPr>
              <a:t>    output_img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Image.fromarray(frame)</a:t>
            </a:r>
            <a:br/>
            <a:br/>
            <a:r>
              <a:rPr>
                <a:latin typeface="Courier"/>
              </a:rPr>
              <a:t>    output_width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output_img.size[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    output_height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output_img.size[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</a:t>
            </a:r>
            <a:br/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Draw the plot.</a:t>
            </a:r>
            <a:br/>
            <a:r>
              <a:rPr>
                <a:latin typeface="Courier"/>
              </a:rPr>
              <a:t>    img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._plot_classification_history(output_width, output_height)</a:t>
            </a:r>
            <a:br/>
            <a:r>
              <a:rPr>
                <a:latin typeface="Courier"/>
              </a:rPr>
              <a:t>    img.thumbnail((int(output_width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._plot_max_width),</a:t>
            </a:r>
            <a:br/>
            <a:r>
              <a:rPr>
                <a:latin typeface="Courier"/>
              </a:rPr>
              <a:t>                   int(output_height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._plot_max_height)),</a:t>
            </a:r>
            <a:br/>
            <a:r>
              <a:rPr>
                <a:latin typeface="Courier"/>
              </a:rPr>
              <a:t>                  Image.ANTIALIAS)</a:t>
            </a:r>
            <a:br/>
            <a:r>
              <a:rPr>
                <a:latin typeface="Courier"/>
              </a:rPr>
              <a:t>    output_img.paste(img,</a:t>
            </a:r>
            <a:br/>
            <a:r>
              <a:rPr>
                <a:latin typeface="Courier"/>
              </a:rPr>
              <a:t>                     (int(output_width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._plot_location_x),</a:t>
            </a:r>
            <a:br/>
            <a:r>
              <a:rPr>
                <a:latin typeface="Courier"/>
              </a:rPr>
              <a:t>                      int(output_height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._plot_location_y)))</a:t>
            </a:r>
            <a:br/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Draw the count.</a:t>
            </a:r>
            <a:br/>
            <a:r>
              <a:rPr>
                <a:latin typeface="Courier"/>
              </a:rPr>
              <a:t>    output_img_draw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ImageDraw.Draw(output_img)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._counter_font </a:t>
            </a:r>
            <a:r>
              <a:rPr b="1">
                <a:solidFill>
                  <a:srgbClr val="007020"/>
                </a:solidFill>
                <a:latin typeface="Courier"/>
              </a:rPr>
              <a:t>is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None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font_size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int(output_height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._counter_font_size)</a:t>
            </a:r>
            <a:br/>
            <a:r>
              <a:rPr>
                <a:latin typeface="Courier"/>
              </a:rPr>
              <a:t>      font_request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requests.get(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._counter_font_path, allow_redirects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._counter_font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ImageFont.truetype(io.BytesIO(font_request.content), size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font_size)</a:t>
            </a:r>
            <a:br/>
            <a:r>
              <a:rPr>
                <a:latin typeface="Courier"/>
              </a:rPr>
              <a:t>    output_img_draw.text((output_width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._counter_location_x,</a:t>
            </a:r>
            <a:br/>
            <a:r>
              <a:rPr>
                <a:latin typeface="Courier"/>
              </a:rPr>
              <a:t>                          output_height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._counter_location_y),</a:t>
            </a:r>
            <a:br/>
            <a:r>
              <a:rPr>
                <a:latin typeface="Courier"/>
              </a:rPr>
              <a:t>                         str(repetitions_count),</a:t>
            </a:r>
            <a:br/>
            <a:r>
              <a:rPr>
                <a:latin typeface="Courier"/>
              </a:rPr>
              <a:t>                         font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._counter_font,</a:t>
            </a:r>
            <a:br/>
            <a:r>
              <a:rPr>
                <a:latin typeface="Courier"/>
              </a:rPr>
              <a:t>                         fill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._counter_font_color)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output_img</a:t>
            </a:r>
            <a:br/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_plot_classification_history(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output_width, output_height):</a:t>
            </a:r>
            <a:br/>
            <a:r>
              <a:rPr>
                <a:latin typeface="Courier"/>
              </a:rPr>
              <a:t>    fig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plt.figure(figsize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._plot_figsize)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classification_history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._pose_classification_history,</a:t>
            </a:r>
            <a:br/>
            <a:r>
              <a:rPr>
                <a:latin typeface="Courier"/>
              </a:rPr>
              <a:t>                           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._pose_classification_filtered_history]:</a:t>
            </a:r>
            <a:br/>
            <a:r>
              <a:rPr>
                <a:latin typeface="Courier"/>
              </a:rPr>
              <a:t>      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[]</a:t>
            </a:r>
            <a:br/>
            <a:r>
              <a:rPr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classification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classification_history: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classification </a:t>
            </a:r>
            <a:r>
              <a:rPr b="1">
                <a:solidFill>
                  <a:srgbClr val="007020"/>
                </a:solidFill>
                <a:latin typeface="Courier"/>
              </a:rPr>
              <a:t>is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None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  y.append(</a:t>
            </a:r>
            <a:r>
              <a:rPr>
                <a:solidFill>
                  <a:srgbClr val="19177C"/>
                </a:solidFill>
                <a:latin typeface="Courier"/>
              </a:rPr>
              <a:t>None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elif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._class_name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classification:</a:t>
            </a:r>
            <a:br/>
            <a:r>
              <a:rPr>
                <a:latin typeface="Courier"/>
              </a:rPr>
              <a:t>          y.append(classification[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._class_name])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  y.append(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  plt.plot(y, linewidth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    plt.grid(axis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'y'</a:t>
            </a:r>
            <a:r>
              <a:rPr>
                <a:latin typeface="Courier"/>
              </a:rPr>
              <a:t>, alpha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0.75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plt.xlabel(</a:t>
            </a:r>
            <a:r>
              <a:rPr>
                <a:solidFill>
                  <a:srgbClr val="4070A0"/>
                </a:solidFill>
                <a:latin typeface="Courier"/>
              </a:rPr>
              <a:t>'Frame'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plt.ylabel(</a:t>
            </a:r>
            <a:r>
              <a:rPr>
                <a:solidFill>
                  <a:srgbClr val="4070A0"/>
                </a:solidFill>
                <a:latin typeface="Courier"/>
              </a:rPr>
              <a:t>'Confidence'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plt.title(</a:t>
            </a:r>
            <a:r>
              <a:rPr>
                <a:solidFill>
                  <a:srgbClr val="4070A0"/>
                </a:solidFill>
                <a:latin typeface="Courier"/>
              </a:rPr>
              <a:t>'Classification history for `{}`'</a:t>
            </a:r>
            <a:r>
              <a:rPr>
                <a:latin typeface="Courier"/>
              </a:rPr>
              <a:t>.format(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._class_name))</a:t>
            </a:r>
            <a:br/>
            <a:r>
              <a:rPr>
                <a:latin typeface="Courier"/>
              </a:rPr>
              <a:t>    plt.legend(loc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'upper right'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._plot_y_max </a:t>
            </a:r>
            <a:r>
              <a:rPr b="1">
                <a:solidFill>
                  <a:srgbClr val="007020"/>
                </a:solidFill>
                <a:latin typeface="Courier"/>
              </a:rPr>
              <a:t>is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not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None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plt.ylim(top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._plot_y_max)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._plot_x_max </a:t>
            </a:r>
            <a:r>
              <a:rPr b="1">
                <a:solidFill>
                  <a:srgbClr val="007020"/>
                </a:solidFill>
                <a:latin typeface="Courier"/>
              </a:rPr>
              <a:t>is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not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None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plt.xlim(right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._plot_x_max)</a:t>
            </a:r>
            <a:br/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Convert plot to image.</a:t>
            </a:r>
            <a:br/>
            <a:r>
              <a:rPr>
                <a:latin typeface="Courier"/>
              </a:rPr>
              <a:t>    buf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io.BytesIO()</a:t>
            </a:r>
            <a:br/>
            <a:r>
              <a:rPr>
                <a:latin typeface="Courier"/>
              </a:rPr>
              <a:t>    dpi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min(</a:t>
            </a:r>
            <a:br/>
            <a:r>
              <a:rPr>
                <a:latin typeface="Courier"/>
              </a:rPr>
              <a:t>        output_width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._plot_max_width 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 float(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._plot_figsize[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]),</a:t>
            </a:r>
            <a:br/>
            <a:r>
              <a:rPr>
                <a:latin typeface="Courier"/>
              </a:rPr>
              <a:t>        output_height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._plot_max_height 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 float(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._plot_figsize[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]))</a:t>
            </a:r>
            <a:br/>
            <a:r>
              <a:rPr>
                <a:latin typeface="Courier"/>
              </a:rPr>
              <a:t>    fig.savefig(buf, dpi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dpi)</a:t>
            </a:r>
            <a:br/>
            <a:r>
              <a:rPr>
                <a:latin typeface="Courier"/>
              </a:rPr>
              <a:t>    buf.seek(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img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Image.open(buf)</a:t>
            </a:r>
            <a:br/>
            <a:r>
              <a:rPr>
                <a:latin typeface="Courier"/>
              </a:rPr>
              <a:t>    plt.close()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img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Bootstrap helper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cv2</a:t>
            </a:r>
            <a:br/>
            <a:r>
              <a:rPr>
                <a:latin typeface="Courier"/>
              </a:rPr>
              <a:t>from matplotlib import pyplot as plt</a:t>
            </a:r>
            <a:br/>
            <a:r>
              <a:rPr>
                <a:latin typeface="Courier"/>
              </a:rPr>
              <a:t>import numpy as np</a:t>
            </a:r>
            <a:br/>
            <a:r>
              <a:rPr>
                <a:latin typeface="Courier"/>
              </a:rPr>
              <a:t>import os</a:t>
            </a:r>
            <a:br/>
            <a:r>
              <a:rPr>
                <a:latin typeface="Courier"/>
              </a:rPr>
              <a:t>from PIL import Image</a:t>
            </a:r>
            <a:br/>
            <a:r>
              <a:rPr>
                <a:latin typeface="Courier"/>
              </a:rPr>
              <a:t>import sys</a:t>
            </a:r>
            <a:br/>
            <a:r>
              <a:rPr>
                <a:latin typeface="Courier"/>
              </a:rPr>
              <a:t>import tqdm</a:t>
            </a:r>
            <a:br/>
            <a:br/>
            <a:r>
              <a:rPr>
                <a:latin typeface="Courier"/>
              </a:rPr>
              <a:t>from mediapipe.python.solutions import drawing_utils as mp_drawing</a:t>
            </a:r>
            <a:br/>
            <a:r>
              <a:rPr>
                <a:latin typeface="Courier"/>
              </a:rPr>
              <a:t>from mediapipe.python.solutions import pose as mp_pose</a:t>
            </a:r>
            <a:br/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BootstrapHelper(object):</a:t>
            </a:r>
            <a:br/>
            <a:r>
              <a:rPr>
                <a:latin typeface="Courier"/>
              </a:rPr>
              <a:t>  </a:t>
            </a:r>
            <a:r>
              <a:rPr i="1">
                <a:solidFill>
                  <a:srgbClr val="60A0B0"/>
                </a:solidFill>
                <a:latin typeface="Courier"/>
              </a:rPr>
              <a:t>"""Helps to bootstrap images and filter pose samples for classification."""</a:t>
            </a:r>
            <a:br/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images_in_folder,</a:t>
            </a:r>
            <a:br/>
            <a:r>
              <a:rPr>
                <a:latin typeface="Courier"/>
              </a:rPr>
              <a:t>               images_out_folder,</a:t>
            </a:r>
            <a:br/>
            <a:r>
              <a:rPr>
                <a:latin typeface="Courier"/>
              </a:rPr>
              <a:t>               csvs_out_folder):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._images_in_folder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images_in_folder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._images_out_folder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images_out_folder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._csvs_out_folder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csvs_out_folder</a:t>
            </a:r>
            <a:br/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Get list of pose classes and print image statistics.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._pose_class_names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sorted([n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n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os.listdir(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._images_in_folder)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not</a:t>
            </a:r>
            <a:r>
              <a:rPr>
                <a:latin typeface="Courier"/>
              </a:rPr>
              <a:t> n.startswith(</a:t>
            </a:r>
            <a:r>
              <a:rPr>
                <a:solidFill>
                  <a:srgbClr val="4070A0"/>
                </a:solidFill>
                <a:latin typeface="Courier"/>
              </a:rPr>
              <a:t>'.'</a:t>
            </a:r>
            <a:r>
              <a:rPr>
                <a:latin typeface="Courier"/>
              </a:rPr>
              <a:t>)])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bootstrap(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per_pose_class_limit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19177C"/>
                </a:solidFill>
                <a:latin typeface="Courier"/>
              </a:rPr>
              <a:t>None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"""Bootstraps images in a given folder.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Required image in folder (same use for image out folder):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  pushups_up/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    image_001.jpg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    image_002.jpg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    ...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  pushups_down/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    image_001.jpg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    image_002.jpg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    ...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  ...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    Produced CSVs out folder: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  pushups_up.csv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  pushups_down.csv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    Produced CSV structure with pose 3D landmarks: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  sample_00001,x1,y1,z1,x2,y2,z2,....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  sample_00002,x1,y1,z1,x2,y2,z2,....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"""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Create output folder for CVSs.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not</a:t>
            </a:r>
            <a:r>
              <a:rPr>
                <a:latin typeface="Courier"/>
              </a:rPr>
              <a:t> os.path.exists(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._csvs_out_folder):</a:t>
            </a:r>
            <a:br/>
            <a:r>
              <a:rPr>
                <a:latin typeface="Courier"/>
              </a:rPr>
              <a:t>      os.makedirs(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._csvs_out_folder)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pose_class_name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._pose_class_names:</a:t>
            </a:r>
            <a:br/>
            <a:r>
              <a:rPr>
                <a:latin typeface="Courier"/>
              </a:rPr>
              <a:t>      print(</a:t>
            </a:r>
            <a:r>
              <a:rPr>
                <a:solidFill>
                  <a:srgbClr val="4070A0"/>
                </a:solidFill>
                <a:latin typeface="Courier"/>
              </a:rPr>
              <a:t>'Bootstrapping '</a:t>
            </a:r>
            <a:r>
              <a:rPr>
                <a:latin typeface="Courier"/>
              </a:rPr>
              <a:t>, pose_class_name, file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sys.stderr)</a:t>
            </a:r>
            <a:br/>
            <a:br/>
            <a:r>
              <a:rPr>
                <a:latin typeface="Courier"/>
              </a:rPr>
              <a:t>      </a:t>
            </a:r>
            <a:r>
              <a:rPr i="1">
                <a:solidFill>
                  <a:srgbClr val="60A0B0"/>
                </a:solidFill>
                <a:latin typeface="Courier"/>
              </a:rPr>
              <a:t># Paths for the pose class.</a:t>
            </a:r>
            <a:br/>
            <a:r>
              <a:rPr>
                <a:latin typeface="Courier"/>
              </a:rPr>
              <a:t>      images_in_folder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os.path.join(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._images_in_folder, pose_class_name)</a:t>
            </a:r>
            <a:br/>
            <a:r>
              <a:rPr>
                <a:latin typeface="Courier"/>
              </a:rPr>
              <a:t>      images_out_folder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os.path.join(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._images_out_folder, pose_class_name)</a:t>
            </a:r>
            <a:br/>
            <a:r>
              <a:rPr>
                <a:latin typeface="Courier"/>
              </a:rPr>
              <a:t>      csv_out_path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os.path.join(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._csvs_out_folder, pose_class_name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'.csv'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not</a:t>
            </a:r>
            <a:r>
              <a:rPr>
                <a:latin typeface="Courier"/>
              </a:rPr>
              <a:t> os.path.exists(images_out_folder):</a:t>
            </a:r>
            <a:br/>
            <a:r>
              <a:rPr>
                <a:latin typeface="Courier"/>
              </a:rPr>
              <a:t>        os.makedirs(images_out_folder)</a:t>
            </a:r>
            <a:br/>
            <a:br/>
            <a:r>
              <a:rPr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 open(csv_out_path, </a:t>
            </a:r>
            <a:r>
              <a:rPr>
                <a:solidFill>
                  <a:srgbClr val="4070A0"/>
                </a:solidFill>
                <a:latin typeface="Courier"/>
              </a:rPr>
              <a:t>'w'</a:t>
            </a:r>
            <a:r>
              <a:rPr>
                <a:latin typeface="Courier"/>
              </a:rPr>
              <a:t>) as csv_out_file:</a:t>
            </a:r>
            <a:br/>
            <a:r>
              <a:rPr>
                <a:latin typeface="Courier"/>
              </a:rPr>
              <a:t>        csv_out_writer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csv.writer(csv_out_file, delimiter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','</a:t>
            </a:r>
            <a:r>
              <a:rPr>
                <a:latin typeface="Courier"/>
              </a:rPr>
              <a:t>, quoting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csv.QUOTE_MINIMAL)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 Get list of images.</a:t>
            </a:r>
            <a:br/>
            <a:r>
              <a:rPr>
                <a:latin typeface="Courier"/>
              </a:rPr>
              <a:t>        image_names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sorted([n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n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os.listdir(images_in_folder)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not</a:t>
            </a:r>
            <a:r>
              <a:rPr>
                <a:latin typeface="Courier"/>
              </a:rPr>
              <a:t> n.startswith(</a:t>
            </a:r>
            <a:r>
              <a:rPr>
                <a:solidFill>
                  <a:srgbClr val="4070A0"/>
                </a:solidFill>
                <a:latin typeface="Courier"/>
              </a:rPr>
              <a:t>'.'</a:t>
            </a:r>
            <a:r>
              <a:rPr>
                <a:latin typeface="Courier"/>
              </a:rPr>
              <a:t>)])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per_pose_class_limit </a:t>
            </a:r>
            <a:r>
              <a:rPr b="1">
                <a:solidFill>
                  <a:srgbClr val="007020"/>
                </a:solidFill>
                <a:latin typeface="Courier"/>
              </a:rPr>
              <a:t>is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not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None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  image_names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image_names[:per_pose_class_limit]</a:t>
            </a:r>
            <a:br/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 Bootstrap every image.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image_name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tqdm.tqdm(image_names):</a:t>
            </a:r>
            <a:br/>
            <a:r>
              <a:rPr>
                <a:latin typeface="Courier"/>
              </a:rPr>
              <a:t>          </a:t>
            </a:r>
            <a:r>
              <a:rPr i="1">
                <a:solidFill>
                  <a:srgbClr val="60A0B0"/>
                </a:solidFill>
                <a:latin typeface="Courier"/>
              </a:rPr>
              <a:t># Load image.</a:t>
            </a:r>
            <a:br/>
            <a:r>
              <a:rPr>
                <a:latin typeface="Courier"/>
              </a:rPr>
              <a:t>          input_frame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cv2.imread(os.path.join(images_in_folder, image_name))</a:t>
            </a:r>
            <a:br/>
            <a:r>
              <a:rPr>
                <a:latin typeface="Courier"/>
              </a:rPr>
              <a:t>          input_frame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cv2.cvtColor(input_frame, cv2.COLOR_BGR2RGB)</a:t>
            </a:r>
            <a:br/>
            <a:br/>
            <a:r>
              <a:rPr>
                <a:latin typeface="Courier"/>
              </a:rPr>
              <a:t>          </a:t>
            </a:r>
            <a:r>
              <a:rPr i="1">
                <a:solidFill>
                  <a:srgbClr val="60A0B0"/>
                </a:solidFill>
                <a:latin typeface="Courier"/>
              </a:rPr>
              <a:t># Initialize fresh pose tracker and run it.</a:t>
            </a:r>
            <a:br/>
            <a:r>
              <a:rPr>
                <a:latin typeface="Courier"/>
              </a:rPr>
              <a:t>          </a:t>
            </a:r>
            <a:r>
              <a:rPr b="1">
                <a:solidFill>
                  <a:srgbClr val="007020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 mp_pose.Pose(upper_body_only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19177C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) as pose_tracker:</a:t>
            </a:r>
            <a:br/>
            <a:r>
              <a:rPr>
                <a:latin typeface="Courier"/>
              </a:rPr>
              <a:t>            result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pose_tracker.process(image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input_frame)</a:t>
            </a:r>
            <a:br/>
            <a:r>
              <a:rPr>
                <a:latin typeface="Courier"/>
              </a:rPr>
              <a:t>            pose_landmarks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result.pose_landmarks</a:t>
            </a:r>
            <a:br/>
            <a:br/>
            <a:r>
              <a:rPr>
                <a:latin typeface="Courier"/>
              </a:rPr>
              <a:t>          </a:t>
            </a:r>
            <a:r>
              <a:rPr i="1">
                <a:solidFill>
                  <a:srgbClr val="60A0B0"/>
                </a:solidFill>
                <a:latin typeface="Courier"/>
              </a:rPr>
              <a:t># Save image with pose prediction (if pose was detected).</a:t>
            </a:r>
            <a:br/>
            <a:r>
              <a:rPr>
                <a:latin typeface="Courier"/>
              </a:rPr>
              <a:t>          output_frame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input_frame.copy()</a:t>
            </a:r>
            <a:br/>
            <a:r>
              <a:rPr>
                <a:latin typeface="Courier"/>
              </a:rPr>
              <a:t>  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pose_landmarks </a:t>
            </a:r>
            <a:r>
              <a:rPr b="1">
                <a:solidFill>
                  <a:srgbClr val="007020"/>
                </a:solidFill>
                <a:latin typeface="Courier"/>
              </a:rPr>
              <a:t>is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not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None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    mp_drawing.draw_landmarks(</a:t>
            </a:r>
            <a:br/>
            <a:r>
              <a:rPr>
                <a:latin typeface="Courier"/>
              </a:rPr>
              <a:t>                image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output_frame,</a:t>
            </a:r>
            <a:br/>
            <a:r>
              <a:rPr>
                <a:latin typeface="Courier"/>
              </a:rPr>
              <a:t>                landmark_list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pose_landmarks,</a:t>
            </a:r>
            <a:br/>
            <a:r>
              <a:rPr>
                <a:latin typeface="Courier"/>
              </a:rPr>
              <a:t>                connections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mp_pose.POSE_CONNECTIONS)</a:t>
            </a:r>
            <a:br/>
            <a:r>
              <a:rPr>
                <a:latin typeface="Courier"/>
              </a:rPr>
              <a:t>          output_frame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cv2.cvtColor(output_frame, cv2.COLOR_RGB2BGR)</a:t>
            </a:r>
            <a:br/>
            <a:r>
              <a:rPr>
                <a:latin typeface="Courier"/>
              </a:rPr>
              <a:t>          cv2.imwrite(os.path.join(images_out_folder, image_name), output_frame)</a:t>
            </a:r>
            <a:br/>
            <a:r>
              <a:rPr>
                <a:latin typeface="Courier"/>
              </a:rPr>
              <a:t>          </a:t>
            </a:r>
            <a:br/>
            <a:r>
              <a:rPr>
                <a:latin typeface="Courier"/>
              </a:rPr>
              <a:t>          </a:t>
            </a:r>
            <a:r>
              <a:rPr i="1">
                <a:solidFill>
                  <a:srgbClr val="60A0B0"/>
                </a:solidFill>
                <a:latin typeface="Courier"/>
              </a:rPr>
              <a:t># Save landmarks if pose was detected.</a:t>
            </a:r>
            <a:br/>
            <a:r>
              <a:rPr>
                <a:latin typeface="Courier"/>
              </a:rPr>
              <a:t>  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pose_landmarks </a:t>
            </a:r>
            <a:r>
              <a:rPr b="1">
                <a:solidFill>
                  <a:srgbClr val="007020"/>
                </a:solidFill>
                <a:latin typeface="Courier"/>
              </a:rPr>
              <a:t>is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not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None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    </a:t>
            </a:r>
            <a:r>
              <a:rPr i="1">
                <a:solidFill>
                  <a:srgbClr val="60A0B0"/>
                </a:solidFill>
                <a:latin typeface="Courier"/>
              </a:rPr>
              <a:t># Get landmarks.</a:t>
            </a:r>
            <a:br/>
            <a:r>
              <a:rPr>
                <a:latin typeface="Courier"/>
              </a:rPr>
              <a:t>            frame_height, frame_width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output_frame.shape[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], output_frame.shape[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            pose_landmarks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np.array(</a:t>
            </a:r>
            <a:br/>
            <a:r>
              <a:rPr>
                <a:latin typeface="Courier"/>
              </a:rPr>
              <a:t>                [[lmk.x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frame_width, lmk.y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frame_height, lmk.z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frame_width]</a:t>
            </a:r>
            <a:br/>
            <a:r>
              <a:rPr>
                <a:latin typeface="Courier"/>
              </a:rPr>
              <a:t>             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lmk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pose_landmarks.landmark],</a:t>
            </a:r>
            <a:br/>
            <a:r>
              <a:rPr>
                <a:latin typeface="Courier"/>
              </a:rPr>
              <a:t>                dtype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np.float32)</a:t>
            </a:r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assert</a:t>
            </a:r>
            <a:r>
              <a:rPr>
                <a:latin typeface="Courier"/>
              </a:rPr>
              <a:t> pose_landmarks.shape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A070"/>
                </a:solidFill>
                <a:latin typeface="Courier"/>
              </a:rPr>
              <a:t>33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4070A0"/>
                </a:solidFill>
                <a:latin typeface="Courier"/>
              </a:rPr>
              <a:t>'Unexpected landmarks shape: {}'</a:t>
            </a:r>
            <a:r>
              <a:rPr>
                <a:latin typeface="Courier"/>
              </a:rPr>
              <a:t>.format(pose_landmarks.shape)</a:t>
            </a:r>
            <a:br/>
            <a:r>
              <a:rPr>
                <a:latin typeface="Courier"/>
              </a:rPr>
              <a:t>            csv_out_writer.writerow([image_name]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pose_landmarks.flatten().astype(np.str).tolist())</a:t>
            </a:r>
            <a:br/>
            <a:br/>
            <a:r>
              <a:rPr>
                <a:latin typeface="Courier"/>
              </a:rPr>
              <a:t>          </a:t>
            </a:r>
            <a:r>
              <a:rPr i="1">
                <a:solidFill>
                  <a:srgbClr val="60A0B0"/>
                </a:solidFill>
                <a:latin typeface="Courier"/>
              </a:rPr>
              <a:t># Draw XZ projection and concatenate with the image.</a:t>
            </a:r>
            <a:br/>
            <a:r>
              <a:rPr>
                <a:latin typeface="Courier"/>
              </a:rPr>
              <a:t>          projection_xz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._draw_xz_projection(</a:t>
            </a:r>
            <a:br/>
            <a:r>
              <a:rPr>
                <a:latin typeface="Courier"/>
              </a:rPr>
              <a:t>              output_frame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output_frame, pose_landmarks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pose_landmarks)</a:t>
            </a:r>
            <a:br/>
            <a:r>
              <a:rPr>
                <a:latin typeface="Courier"/>
              </a:rPr>
              <a:t>          output_frame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np.concatenate((output_frame, projection_xz), axis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_draw_xz_projection(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output_frame, pose_landmarks, 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, color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'red'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frame_height, frame_width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output_frame.shape[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], output_frame.shape[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    img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Image.new(</a:t>
            </a:r>
            <a:r>
              <a:rPr>
                <a:solidFill>
                  <a:srgbClr val="4070A0"/>
                </a:solidFill>
                <a:latin typeface="Courier"/>
              </a:rPr>
              <a:t>'RGB'</a:t>
            </a:r>
            <a:r>
              <a:rPr>
                <a:latin typeface="Courier"/>
              </a:rPr>
              <a:t>, (frame_width, frame_height), color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'white'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pose_landmarks </a:t>
            </a:r>
            <a:r>
              <a:rPr b="1">
                <a:solidFill>
                  <a:srgbClr val="007020"/>
                </a:solidFill>
                <a:latin typeface="Courier"/>
              </a:rPr>
              <a:t>is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None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np.asarray(img)</a:t>
            </a:r>
            <a:br/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Scale radius according to the image width.</a:t>
            </a:r>
            <a:br/>
            <a:r>
              <a:rPr>
                <a:latin typeface="Courier"/>
              </a:rPr>
              <a:t>    r </a:t>
            </a:r>
            <a:r>
              <a:rPr>
                <a:solidFill>
                  <a:srgbClr val="666666"/>
                </a:solidFill>
                <a:latin typeface="Courier"/>
              </a:rPr>
              <a:t>*=</a:t>
            </a:r>
            <a:r>
              <a:rPr>
                <a:latin typeface="Courier"/>
              </a:rPr>
              <a:t> frame_width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0.01</a:t>
            </a:r>
            <a:br/>
            <a:br/>
            <a:r>
              <a:rPr>
                <a:latin typeface="Courier"/>
              </a:rPr>
              <a:t>    draw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ImageDraw.Draw(img)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idx_1, idx_2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mp_pose.POSE_CONNECTIONS:</a:t>
            </a:r>
            <a:br/>
            <a:r>
              <a:rPr>
                <a:latin typeface="Courier"/>
              </a:rPr>
              <a:t>      </a:t>
            </a:r>
            <a:r>
              <a:rPr i="1">
                <a:solidFill>
                  <a:srgbClr val="60A0B0"/>
                </a:solidFill>
                <a:latin typeface="Courier"/>
              </a:rPr>
              <a:t># Flip Z and move hips center to the center of the image.</a:t>
            </a:r>
            <a:br/>
            <a:r>
              <a:rPr>
                <a:latin typeface="Courier"/>
              </a:rPr>
              <a:t>      x1, y1, z1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pose_landmarks[idx_1]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frame_height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      x2, y2, z2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pose_landmarks[idx_2]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frame_height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]</a:t>
            </a:r>
            <a:br/>
            <a:br/>
            <a:r>
              <a:rPr>
                <a:latin typeface="Courier"/>
              </a:rPr>
              <a:t>      draw.ellipse([x1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r, z1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r, x1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r, z1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r], fill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color)</a:t>
            </a:r>
            <a:br/>
            <a:r>
              <a:rPr>
                <a:latin typeface="Courier"/>
              </a:rPr>
              <a:t>      draw.ellipse([x2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r, z2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r, x2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r, z2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r], fill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color)</a:t>
            </a:r>
            <a:br/>
            <a:r>
              <a:rPr>
                <a:latin typeface="Courier"/>
              </a:rPr>
              <a:t>      draw.line([x1, z1, x2, z2], width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int(r), fill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color)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np.asarray(img)</a:t>
            </a:r>
            <a:br/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align_images_and_csvs(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print_removed_items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19177C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"""Makes sure that image folders and CSVs have the same sample.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Leaves only intersetion of samples in both image folders and CSVs.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"""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pose_class_name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._pose_class_names:</a:t>
            </a:r>
            <a:br/>
            <a:r>
              <a:rPr>
                <a:latin typeface="Courier"/>
              </a:rPr>
              <a:t>      </a:t>
            </a:r>
            <a:r>
              <a:rPr i="1">
                <a:solidFill>
                  <a:srgbClr val="60A0B0"/>
                </a:solidFill>
                <a:latin typeface="Courier"/>
              </a:rPr>
              <a:t># Paths for the pose class.</a:t>
            </a:r>
            <a:br/>
            <a:r>
              <a:rPr>
                <a:latin typeface="Courier"/>
              </a:rPr>
              <a:t>      images_out_folder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os.path.join(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._images_out_folder, pose_class_name)</a:t>
            </a:r>
            <a:br/>
            <a:r>
              <a:rPr>
                <a:latin typeface="Courier"/>
              </a:rPr>
              <a:t>      csv_out_path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os.path.join(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._csvs_out_folder, pose_class_name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'.csv'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      </a:t>
            </a:r>
            <a:r>
              <a:rPr i="1">
                <a:solidFill>
                  <a:srgbClr val="60A0B0"/>
                </a:solidFill>
                <a:latin typeface="Courier"/>
              </a:rPr>
              <a:t># Read CSV into memory.</a:t>
            </a:r>
            <a:br/>
            <a:r>
              <a:rPr>
                <a:latin typeface="Courier"/>
              </a:rPr>
              <a:t>      rows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[]</a:t>
            </a:r>
            <a:br/>
            <a:r>
              <a:rPr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 open(csv_out_path) as csv_out_file:</a:t>
            </a:r>
            <a:br/>
            <a:r>
              <a:rPr>
                <a:latin typeface="Courier"/>
              </a:rPr>
              <a:t>        csv_out_reader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csv.reader(csv_out_file, delimiter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','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row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csv_out_reader:</a:t>
            </a:r>
            <a:br/>
            <a:r>
              <a:rPr>
                <a:latin typeface="Courier"/>
              </a:rPr>
              <a:t>          rows.append(row)</a:t>
            </a:r>
            <a:br/>
            <a:br/>
            <a:r>
              <a:rPr>
                <a:latin typeface="Courier"/>
              </a:rPr>
              <a:t>      </a:t>
            </a:r>
            <a:r>
              <a:rPr i="1">
                <a:solidFill>
                  <a:srgbClr val="60A0B0"/>
                </a:solidFill>
                <a:latin typeface="Courier"/>
              </a:rPr>
              <a:t># Image names left in CSV.</a:t>
            </a:r>
            <a:br/>
            <a:r>
              <a:rPr>
                <a:latin typeface="Courier"/>
              </a:rPr>
              <a:t>      image_names_in_csv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[]</a:t>
            </a:r>
            <a:br/>
            <a:br/>
            <a:r>
              <a:rPr>
                <a:latin typeface="Courier"/>
              </a:rPr>
              <a:t>      </a:t>
            </a:r>
            <a:r>
              <a:rPr i="1">
                <a:solidFill>
                  <a:srgbClr val="60A0B0"/>
                </a:solidFill>
                <a:latin typeface="Courier"/>
              </a:rPr>
              <a:t># Re-write the CSV removing lines without corresponding images.</a:t>
            </a:r>
            <a:br/>
            <a:r>
              <a:rPr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 open(csv_out_path, </a:t>
            </a:r>
            <a:r>
              <a:rPr>
                <a:solidFill>
                  <a:srgbClr val="4070A0"/>
                </a:solidFill>
                <a:latin typeface="Courier"/>
              </a:rPr>
              <a:t>'w'</a:t>
            </a:r>
            <a:r>
              <a:rPr>
                <a:latin typeface="Courier"/>
              </a:rPr>
              <a:t>) as csv_out_file:</a:t>
            </a:r>
            <a:br/>
            <a:r>
              <a:rPr>
                <a:latin typeface="Courier"/>
              </a:rPr>
              <a:t>        csv_out_writer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csv.writer(csv_out_file, delimiter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','</a:t>
            </a:r>
            <a:r>
              <a:rPr>
                <a:latin typeface="Courier"/>
              </a:rPr>
              <a:t>, quoting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csv.QUOTE_MINIMAL)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row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rows:</a:t>
            </a:r>
            <a:br/>
            <a:r>
              <a:rPr>
                <a:latin typeface="Courier"/>
              </a:rPr>
              <a:t>          image_name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row[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          image_path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os.path.join(images_out_folder, image_name)</a:t>
            </a:r>
            <a:br/>
            <a:r>
              <a:rPr>
                <a:latin typeface="Courier"/>
              </a:rPr>
              <a:t>  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os.path.exists(image_path):</a:t>
            </a:r>
            <a:br/>
            <a:r>
              <a:rPr>
                <a:latin typeface="Courier"/>
              </a:rPr>
              <a:t>            image_names_in_csv.append(image_name)</a:t>
            </a:r>
            <a:br/>
            <a:r>
              <a:rPr>
                <a:latin typeface="Courier"/>
              </a:rPr>
              <a:t>            csv_out_writer.writerow(row)</a:t>
            </a:r>
            <a:br/>
            <a:r>
              <a:rPr>
                <a:latin typeface="Courier"/>
              </a:rPr>
              <a:t>          </a:t>
            </a:r>
            <a:r>
              <a:rPr b="1">
                <a:solidFill>
                  <a:srgbClr val="007020"/>
                </a:solidFill>
                <a:latin typeface="Courier"/>
              </a:rPr>
              <a:t>elif</a:t>
            </a:r>
            <a:r>
              <a:rPr>
                <a:latin typeface="Courier"/>
              </a:rPr>
              <a:t> print_removed_items:</a:t>
            </a:r>
            <a:br/>
            <a:r>
              <a:rPr>
                <a:latin typeface="Courier"/>
              </a:rPr>
              <a:t>            print(</a:t>
            </a:r>
            <a:r>
              <a:rPr>
                <a:solidFill>
                  <a:srgbClr val="4070A0"/>
                </a:solidFill>
                <a:latin typeface="Courier"/>
              </a:rPr>
              <a:t>'Removed image from CSV: '</a:t>
            </a:r>
            <a:r>
              <a:rPr>
                <a:latin typeface="Courier"/>
              </a:rPr>
              <a:t>, image_path)</a:t>
            </a:r>
            <a:br/>
            <a:br/>
            <a:r>
              <a:rPr>
                <a:latin typeface="Courier"/>
              </a:rPr>
              <a:t>      </a:t>
            </a:r>
            <a:r>
              <a:rPr i="1">
                <a:solidFill>
                  <a:srgbClr val="60A0B0"/>
                </a:solidFill>
                <a:latin typeface="Courier"/>
              </a:rPr>
              <a:t># Remove images without corresponding line in CSV.</a:t>
            </a:r>
            <a:br/>
            <a:r>
              <a:rPr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image_name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os.listdir(images_out_folder):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image_name </a:t>
            </a:r>
            <a:r>
              <a:rPr b="1">
                <a:solidFill>
                  <a:srgbClr val="007020"/>
                </a:solidFill>
                <a:latin typeface="Courier"/>
              </a:rPr>
              <a:t>not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image_names_in_csv:</a:t>
            </a:r>
            <a:br/>
            <a:r>
              <a:rPr>
                <a:latin typeface="Courier"/>
              </a:rPr>
              <a:t>          image_path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os.path.join(images_out_folder, image_name)</a:t>
            </a:r>
            <a:br/>
            <a:r>
              <a:rPr>
                <a:latin typeface="Courier"/>
              </a:rPr>
              <a:t>          os.remove(image_path)</a:t>
            </a:r>
            <a:br/>
            <a:r>
              <a:rPr>
                <a:latin typeface="Courier"/>
              </a:rPr>
              <a:t>  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print_removed_items:</a:t>
            </a:r>
            <a:br/>
            <a:r>
              <a:rPr>
                <a:latin typeface="Courier"/>
              </a:rPr>
              <a:t>            print(</a:t>
            </a:r>
            <a:r>
              <a:rPr>
                <a:solidFill>
                  <a:srgbClr val="4070A0"/>
                </a:solidFill>
                <a:latin typeface="Courier"/>
              </a:rPr>
              <a:t>'Removed image from folder: '</a:t>
            </a:r>
            <a:r>
              <a:rPr>
                <a:latin typeface="Courier"/>
              </a:rPr>
              <a:t>, image_path)</a:t>
            </a:r>
            <a:br/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analyze_outliers(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outliers):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"""Classifies each sample agains all other to find outliers.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If sample is classified differrrently than the original class - it sould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either be deleted or more similar samples should be aadded.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"""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outlier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outliers:</a:t>
            </a:r>
            <a:br/>
            <a:r>
              <a:rPr>
                <a:latin typeface="Courier"/>
              </a:rPr>
              <a:t>      image_path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os.path.join(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._images_out_folder, outlier.sample.class_name, outlier.sample.name)</a:t>
            </a:r>
            <a:br/>
            <a:br/>
            <a:r>
              <a:rPr>
                <a:latin typeface="Courier"/>
              </a:rPr>
              <a:t>      print(</a:t>
            </a:r>
            <a:r>
              <a:rPr>
                <a:solidFill>
                  <a:srgbClr val="4070A0"/>
                </a:solidFill>
                <a:latin typeface="Courier"/>
              </a:rPr>
              <a:t>'Outlier'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  print(</a:t>
            </a:r>
            <a:r>
              <a:rPr>
                <a:solidFill>
                  <a:srgbClr val="4070A0"/>
                </a:solidFill>
                <a:latin typeface="Courier"/>
              </a:rPr>
              <a:t>'  sample path =    '</a:t>
            </a:r>
            <a:r>
              <a:rPr>
                <a:latin typeface="Courier"/>
              </a:rPr>
              <a:t>, image_path)</a:t>
            </a:r>
            <a:br/>
            <a:r>
              <a:rPr>
                <a:latin typeface="Courier"/>
              </a:rPr>
              <a:t>      print(</a:t>
            </a:r>
            <a:r>
              <a:rPr>
                <a:solidFill>
                  <a:srgbClr val="4070A0"/>
                </a:solidFill>
                <a:latin typeface="Courier"/>
              </a:rPr>
              <a:t>'  sample class =   '</a:t>
            </a:r>
            <a:r>
              <a:rPr>
                <a:latin typeface="Courier"/>
              </a:rPr>
              <a:t>, outlier.sample.class_name)</a:t>
            </a:r>
            <a:br/>
            <a:r>
              <a:rPr>
                <a:latin typeface="Courier"/>
              </a:rPr>
              <a:t>      print(</a:t>
            </a:r>
            <a:r>
              <a:rPr>
                <a:solidFill>
                  <a:srgbClr val="4070A0"/>
                </a:solidFill>
                <a:latin typeface="Courier"/>
              </a:rPr>
              <a:t>'  detected class = '</a:t>
            </a:r>
            <a:r>
              <a:rPr>
                <a:latin typeface="Courier"/>
              </a:rPr>
              <a:t>, outlier.detected_class)</a:t>
            </a:r>
            <a:br/>
            <a:r>
              <a:rPr>
                <a:latin typeface="Courier"/>
              </a:rPr>
              <a:t>      print(</a:t>
            </a:r>
            <a:r>
              <a:rPr>
                <a:solidFill>
                  <a:srgbClr val="4070A0"/>
                </a:solidFill>
                <a:latin typeface="Courier"/>
              </a:rPr>
              <a:t>'  all classes =    '</a:t>
            </a:r>
            <a:r>
              <a:rPr>
                <a:latin typeface="Courier"/>
              </a:rPr>
              <a:t>, outlier.all_classes)</a:t>
            </a:r>
            <a:br/>
            <a:br/>
            <a:r>
              <a:rPr>
                <a:latin typeface="Courier"/>
              </a:rPr>
              <a:t>      img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cv2.imread(image_path)</a:t>
            </a:r>
            <a:br/>
            <a:r>
              <a:rPr>
                <a:latin typeface="Courier"/>
              </a:rPr>
              <a:t>      img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cv2.cvtColor(img, cv2.COLOR_BGR2RGB)</a:t>
            </a:r>
            <a:br/>
            <a:r>
              <a:rPr>
                <a:latin typeface="Courier"/>
              </a:rPr>
              <a:t>      show_image(img, figsize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  <a:r>
              <a:rPr>
                <a:latin typeface="Courier"/>
              </a:rPr>
              <a:t>))</a:t>
            </a:r>
            <a:br/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remove_outliers(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outliers):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"""Removes outliers from the image folders."""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outlier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outliers:</a:t>
            </a:r>
            <a:br/>
            <a:r>
              <a:rPr>
                <a:latin typeface="Courier"/>
              </a:rPr>
              <a:t>      image_path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os.path.join(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._images_out_folder, outlier.sample.class_name, outlier.sample.name)</a:t>
            </a:r>
            <a:br/>
            <a:r>
              <a:rPr>
                <a:latin typeface="Courier"/>
              </a:rPr>
              <a:t>      os.remove(image_path)</a:t>
            </a:r>
            <a:br/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print_images_in_statistics(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"""Prints statistics from the input image folder."""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._print_images_statistics(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._images_in_folder,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._pose_class_names)</a:t>
            </a:r>
            <a:br/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print_images_out_statistics(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"""Prints statistics from the output image folder."""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._print_images_statistics(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._images_out_folder,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._pose_class_names)</a:t>
            </a:r>
            <a:br/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_print_images_statistics(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images_folder, pose_class_names):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'Number of images per pose class:'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pose_class_name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pose_class_names:</a:t>
            </a:r>
            <a:br/>
            <a:r>
              <a:rPr>
                <a:latin typeface="Courier"/>
              </a:rPr>
              <a:t>      n_images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len([</a:t>
            </a:r>
            <a:br/>
            <a:r>
              <a:rPr>
                <a:latin typeface="Courier"/>
              </a:rPr>
              <a:t>          n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n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os.listdir(os.path.join(images_folder, pose_class_name))</a:t>
            </a:r>
            <a:br/>
            <a:r>
              <a:rPr>
                <a:latin typeface="Courier"/>
              </a:rPr>
              <a:t>  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not</a:t>
            </a:r>
            <a:r>
              <a:rPr>
                <a:latin typeface="Courier"/>
              </a:rPr>
              <a:t> n.startswith(</a:t>
            </a:r>
            <a:r>
              <a:rPr>
                <a:solidFill>
                  <a:srgbClr val="4070A0"/>
                </a:solidFill>
                <a:latin typeface="Courier"/>
              </a:rPr>
              <a:t>'.'</a:t>
            </a:r>
            <a:r>
              <a:rPr>
                <a:latin typeface="Courier"/>
              </a:rPr>
              <a:t>)])</a:t>
            </a:r>
            <a:br/>
            <a:r>
              <a:rPr>
                <a:latin typeface="Courier"/>
              </a:rPr>
              <a:t>      print(</a:t>
            </a:r>
            <a:r>
              <a:rPr>
                <a:solidFill>
                  <a:srgbClr val="4070A0"/>
                </a:solidFill>
                <a:latin typeface="Courier"/>
              </a:rPr>
              <a:t>'  {}: {}'</a:t>
            </a:r>
            <a:r>
              <a:rPr>
                <a:latin typeface="Courier"/>
              </a:rPr>
              <a:t>.format(pose_class_name, n_images))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1: Build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Upload image samples</a:t>
            </a:r>
          </a:p>
          <a:p>
            <a:pPr lvl="0" indent="0" marL="0">
              <a:buNone/>
            </a:pPr>
            <a:r>
              <a:rPr/>
              <a:t>Locally create a folder named </a:t>
            </a:r>
            <a:r>
              <a:rPr>
                <a:latin typeface="Courier"/>
              </a:rPr>
              <a:t>fitness_poses_images_in</a:t>
            </a:r>
            <a:r>
              <a:rPr/>
              <a:t> with image samples.</a:t>
            </a:r>
          </a:p>
          <a:p>
            <a:pPr lvl="0" indent="0" marL="0">
              <a:buNone/>
            </a:pPr>
            <a:r>
              <a:rPr/>
              <a:t>Images should repesent terminal states of desired pose classes. I.e. if you want to classify push-up provide iamges for two classes: when person is up, and when person is down.</a:t>
            </a:r>
          </a:p>
          <a:p>
            <a:pPr lvl="0" indent="0" marL="0">
              <a:buNone/>
            </a:pPr>
            <a:r>
              <a:rPr/>
              <a:t>There should be about a few hundred samples per class covering different camera angles, environment conditions, body shapes, and exercise variations to build a good classifier.</a:t>
            </a:r>
          </a:p>
          <a:p>
            <a:pPr lvl="0" indent="0" marL="0">
              <a:buNone/>
            </a:pPr>
            <a:r>
              <a:rPr/>
              <a:t>Required structure of the images_in_folder:</a:t>
            </a:r>
          </a:p>
          <a:p>
            <a:pPr lvl="0" indent="0">
              <a:buNone/>
            </a:pPr>
            <a:r>
              <a:rPr>
                <a:latin typeface="Courier"/>
              </a:rPr>
              <a:t>fitness_poses_images_in/
  pushups_up/
    image_001.jpg
    image_002.jpg
    ...
  pushups_down/
    image_001.jpg
    image_002.jpg
    ...
  ...</a:t>
            </a:r>
          </a:p>
          <a:p>
            <a:pPr lvl="0" indent="0" marL="0">
              <a:buNone/>
            </a:pPr>
            <a:r>
              <a:rPr/>
              <a:t>Zip the </a:t>
            </a:r>
            <a:r>
              <a:rPr>
                <a:latin typeface="Courier"/>
              </a:rPr>
              <a:t>fitness_poses_images_in</a:t>
            </a:r>
            <a:r>
              <a:rPr/>
              <a:t> folder:</a:t>
            </a:r>
          </a:p>
          <a:p>
            <a:pPr lvl="0" indent="0">
              <a:buNone/>
            </a:pPr>
            <a:r>
              <a:rPr>
                <a:latin typeface="Courier"/>
              </a:rPr>
              <a:t>zip -r fitness_poses_images_in.zip fitness_poses_images_in</a:t>
            </a:r>
          </a:p>
          <a:p>
            <a:pPr lvl="0" indent="0" marL="0">
              <a:buNone/>
            </a:pPr>
            <a:r>
              <a:rPr/>
              <a:t>And run the code below to upload it to the Colab runtime</a:t>
            </a:r>
          </a:p>
          <a:p>
            <a:pPr lvl="0" indent="0">
              <a:buNone/>
            </a:pPr>
            <a:r>
              <a:rPr>
                <a:latin typeface="Courier"/>
              </a:rPr>
              <a:t>from google.colab import files</a:t>
            </a:r>
            <a:br/>
            <a:r>
              <a:rPr>
                <a:latin typeface="Courier"/>
              </a:rPr>
              <a:t>import os</a:t>
            </a:r>
            <a:br/>
            <a:br/>
            <a:r>
              <a:rPr>
                <a:latin typeface="Courier"/>
              </a:rPr>
              <a:t>uploaded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files.upload()</a:t>
            </a:r>
            <a:br/>
            <a:r>
              <a:rPr>
                <a:latin typeface="Courier"/>
              </a:rPr>
              <a:t>os.listdir(</a:t>
            </a:r>
            <a:r>
              <a:rPr>
                <a:solidFill>
                  <a:srgbClr val="4070A0"/>
                </a:solidFill>
                <a:latin typeface="Courier"/>
              </a:rPr>
              <a:t>'.'</a:t>
            </a:r>
            <a:r>
              <a:rPr>
                <a:latin typeface="Courier"/>
              </a:rPr>
              <a:t>)</a:t>
            </a:r>
          </a:p>
          <a:p>
            <a:pPr lvl="0" indent="0" marL="0">
              <a:buNone/>
            </a:pPr>
            <a:r>
              <a:rPr/>
              <a:t>Unzip the archive: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zipfile</a:t>
            </a:r>
            <a:br/>
            <a:r>
              <a:rPr>
                <a:latin typeface="Courier"/>
              </a:rPr>
              <a:t>import io</a:t>
            </a:r>
            <a:br/>
            <a:br/>
            <a:r>
              <a:rPr>
                <a:latin typeface="Courier"/>
              </a:rPr>
              <a:t>zf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zipfile.ZipFile(io.BytesIO(uploaded[</a:t>
            </a:r>
            <a:r>
              <a:rPr>
                <a:solidFill>
                  <a:srgbClr val="4070A0"/>
                </a:solidFill>
                <a:latin typeface="Courier"/>
              </a:rPr>
              <a:t>'fitness_poses_images_in.zip'</a:t>
            </a:r>
            <a:r>
              <a:rPr>
                <a:latin typeface="Courier"/>
              </a:rPr>
              <a:t>]), </a:t>
            </a:r>
            <a:r>
              <a:rPr>
                <a:solidFill>
                  <a:srgbClr val="4070A0"/>
                </a:solidFill>
                <a:latin typeface="Courier"/>
              </a:rPr>
              <a:t>"r"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zf.extractall()</a:t>
            </a:r>
            <a:br/>
            <a:r>
              <a:rPr>
                <a:latin typeface="Courier"/>
              </a:rPr>
              <a:t>os.listdir(</a:t>
            </a:r>
            <a:r>
              <a:rPr>
                <a:solidFill>
                  <a:srgbClr val="4070A0"/>
                </a:solidFill>
                <a:latin typeface="Courier"/>
              </a:rPr>
              <a:t>'.'</a:t>
            </a:r>
            <a:r>
              <a:rPr>
                <a:latin typeface="Courier"/>
              </a:rPr>
              <a:t>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Bootstrap images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Required structure of the images_in_folder: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  fitness_poses_images_in/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    pushups_up/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      image_001.jpg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      image_002.jpg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      ...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    pushups_down/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      image_001.jpg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      image_002.jpg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      ...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    ...</a:t>
            </a:r>
            <a:br/>
            <a:r>
              <a:rPr>
                <a:latin typeface="Courier"/>
              </a:rPr>
              <a:t>bootstrap_images_in_folder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'fitness_poses_images_in'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Output folders for bootstrapped images and CSVs.</a:t>
            </a:r>
            <a:br/>
            <a:r>
              <a:rPr>
                <a:latin typeface="Courier"/>
              </a:rPr>
              <a:t>bootstrap_images_out_folder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'fitness_poses_images_out'</a:t>
            </a:r>
            <a:br/>
            <a:r>
              <a:rPr>
                <a:latin typeface="Courier"/>
              </a:rPr>
              <a:t>bootstrap_csvs_out_folder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'fitness_poses_csvs_out'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Initialize helper.</a:t>
            </a:r>
            <a:br/>
            <a:r>
              <a:rPr>
                <a:latin typeface="Courier"/>
              </a:rPr>
              <a:t>bootstrap_helper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BootstrapHelper(</a:t>
            </a:r>
            <a:br/>
            <a:r>
              <a:rPr>
                <a:latin typeface="Courier"/>
              </a:rPr>
              <a:t>    images_in_folder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bootstrap_images_in_folder,</a:t>
            </a:r>
            <a:br/>
            <a:r>
              <a:rPr>
                <a:latin typeface="Courier"/>
              </a:rPr>
              <a:t>    images_out_folder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bootstrap_images_out_folder,</a:t>
            </a:r>
            <a:br/>
            <a:r>
              <a:rPr>
                <a:latin typeface="Courier"/>
              </a:rPr>
              <a:t>    csvs_out_folder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bootstrap_csvs_out_folder,</a:t>
            </a:r>
            <a:br/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Check how many pose classes and images for them are available.</a:t>
            </a:r>
            <a:br/>
            <a:r>
              <a:rPr>
                <a:latin typeface="Courier"/>
              </a:rPr>
              <a:t>bootstrap_helper.print_images_in_statistics()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Bootstrap all images.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Set limit to some small number for debug.</a:t>
            </a:r>
            <a:br/>
            <a:r>
              <a:rPr>
                <a:latin typeface="Courier"/>
              </a:rPr>
              <a:t>bootstrap_helper.bootstrap(per_pose_class_limit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19177C"/>
                </a:solidFill>
                <a:latin typeface="Courier"/>
              </a:rPr>
              <a:t>None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Check how many images were bootstrapped.</a:t>
            </a:r>
            <a:br/>
            <a:r>
              <a:rPr>
                <a:latin typeface="Courier"/>
              </a:rPr>
              <a:t>bootstrap_helper.print_images_out_statistics()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After initial bootstrapping images without detected poses were still saved in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the folderd (but not in the CSVs) for debug purpose. Let's remove them.</a:t>
            </a:r>
            <a:br/>
            <a:r>
              <a:rPr>
                <a:latin typeface="Courier"/>
              </a:rPr>
              <a:t>bootstrap_helper.align_images_and_csvs(print_removed_items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19177C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bootstrap_helper.print_images_out_statistics()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Manual filtration</a:t>
            </a:r>
          </a:p>
          <a:p>
            <a:pPr lvl="0" indent="0" marL="0">
              <a:buNone/>
            </a:pPr>
            <a:r>
              <a:rPr/>
              <a:t>Please manually verify predictions and remove samples (images) that has wrong pose prediction. Check as if you were asked to classify pose just from predicted landmarks. If you can’t - remove it.</a:t>
            </a:r>
          </a:p>
          <a:p>
            <a:pPr lvl="0" indent="0" marL="0">
              <a:buNone/>
            </a:pPr>
            <a:r>
              <a:rPr/>
              <a:t>Align CSVs and image folders once you are done.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Align CSVs with filtered images.</a:t>
            </a:r>
            <a:br/>
            <a:r>
              <a:rPr>
                <a:latin typeface="Courier"/>
              </a:rPr>
              <a:t>bootstrap_helper.align_images_and_csvs(print_removed_items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19177C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bootstrap_helper.print_images_out_statistics()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Automatic filtration</a:t>
            </a:r>
          </a:p>
          <a:p>
            <a:pPr lvl="0" indent="0" marL="0">
              <a:buNone/>
            </a:pPr>
            <a:r>
              <a:rPr/>
              <a:t>Classify each sample against database of all other samples and check if it gets in the same class as annotated after classification.</a:t>
            </a:r>
          </a:p>
          <a:p>
            <a:pPr lvl="0" indent="0" marL="0">
              <a:buNone/>
            </a:pPr>
            <a:r>
              <a:rPr/>
              <a:t>There can be two reasons for the outliers:</a:t>
            </a:r>
          </a:p>
          <a:p>
            <a:pPr lvl="0"/>
            <a:r>
              <a:rPr b="1"/>
              <a:t>Wrong pose prediction</a:t>
            </a:r>
            <a:r>
              <a:rPr/>
              <a:t>: In this case remove such outliers.</a:t>
            </a:r>
          </a:p>
          <a:p>
            <a:pPr lvl="0"/>
            <a:r>
              <a:rPr b="1"/>
              <a:t>Wrong classification</a:t>
            </a:r>
            <a:r>
              <a:rPr/>
              <a:t> (i.e. pose is predicted correctly and you aggree with original pose class assigned to the sample): In this case sample is from the underrepresented group (e.g. unusual angle or just very few samples). Add more similar samples and run bootstrapping from the very beginning.</a:t>
            </a:r>
          </a:p>
          <a:p>
            <a:pPr lvl="0" indent="0" marL="0">
              <a:buNone/>
            </a:pPr>
            <a:r>
              <a:rPr/>
              <a:t>Even if you just removed some samples it makes sence to re-run automatic filtration one more time as database of poses has changed.</a:t>
            </a:r>
          </a:p>
          <a:p>
            <a:pPr lvl="0" indent="0" marL="0">
              <a:buNone/>
            </a:pPr>
            <a:r>
              <a:rPr b="1"/>
              <a:t>Important!!</a:t>
            </a:r>
            <a:r>
              <a:rPr/>
              <a:t> Check that you are using the same parameters when classifying whole videos later.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Find outliers.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Transforms pose landmarks into embedding.</a:t>
            </a:r>
            <a:br/>
            <a:r>
              <a:rPr>
                <a:latin typeface="Courier"/>
              </a:rPr>
              <a:t>pose_embedder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FullBodyPoseEmbedder()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Classifies give pose against database of poses.</a:t>
            </a:r>
            <a:br/>
            <a:r>
              <a:rPr>
                <a:latin typeface="Courier"/>
              </a:rPr>
              <a:t>pose_classifier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PoseClassifier(</a:t>
            </a:r>
            <a:br/>
            <a:r>
              <a:rPr>
                <a:latin typeface="Courier"/>
              </a:rPr>
              <a:t>    pose_samples_folder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bootstrap_csvs_out_folder,</a:t>
            </a:r>
            <a:br/>
            <a:r>
              <a:rPr>
                <a:latin typeface="Courier"/>
              </a:rPr>
              <a:t>    pose_embedder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pose_embedder,</a:t>
            </a:r>
            <a:br/>
            <a:r>
              <a:rPr>
                <a:latin typeface="Courier"/>
              </a:rPr>
              <a:t>    top_n_by_max_distance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30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top_n_by_mean_distance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outliers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pose_classifier.find_pose_sample_outliers()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70A0"/>
                </a:solidFill>
                <a:latin typeface="Courier"/>
              </a:rPr>
              <a:t>'Number of outliers: '</a:t>
            </a:r>
            <a:r>
              <a:rPr>
                <a:latin typeface="Courier"/>
              </a:rPr>
              <a:t>, len(outliers))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Analyze outliers.</a:t>
            </a:r>
            <a:br/>
            <a:r>
              <a:rPr>
                <a:latin typeface="Courier"/>
              </a:rPr>
              <a:t>bootstrap_helper.analyze_outliers(outliers)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Remove all outliers (if you don't want to manually pick).</a:t>
            </a:r>
            <a:br/>
            <a:r>
              <a:rPr>
                <a:latin typeface="Courier"/>
              </a:rPr>
              <a:t>bootstrap_helper.remove_outliers(outliers)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Align CSVs with images after removing outliers.</a:t>
            </a:r>
            <a:br/>
            <a:r>
              <a:rPr>
                <a:latin typeface="Courier"/>
              </a:rPr>
              <a:t>bootstrap_helper.align_images_and_csvs(print_removed_items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19177C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bootstrap_helper.print_images_out_statistics()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Dump for the App</a:t>
            </a:r>
          </a:p>
          <a:p>
            <a:pPr lvl="0" indent="0" marL="0">
              <a:buNone/>
            </a:pPr>
            <a:r>
              <a:rPr/>
              <a:t>Dump filtered poses to CSV and download it.</a:t>
            </a:r>
          </a:p>
          <a:p>
            <a:pPr lvl="0" indent="0" marL="0">
              <a:buNone/>
            </a:pPr>
            <a:r>
              <a:rPr/>
              <a:t>Please check this </a:t>
            </a:r>
            <a:r>
              <a:rPr>
                <a:hlinkClick r:id="rId2"/>
              </a:rPr>
              <a:t>guide</a:t>
            </a:r>
            <a:r>
              <a:rPr/>
              <a:t> on how to use this CSV in the ML Kit sample app.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csv</a:t>
            </a:r>
            <a:br/>
            <a:r>
              <a:rPr>
                <a:latin typeface="Courier"/>
              </a:rPr>
              <a:t>import os</a:t>
            </a:r>
            <a:br/>
            <a:r>
              <a:rPr>
                <a:latin typeface="Courier"/>
              </a:rPr>
              <a:t>import numpy as np</a:t>
            </a:r>
            <a:br/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dump_for_the_app():</a:t>
            </a:r>
            <a:br/>
            <a:r>
              <a:rPr>
                <a:latin typeface="Courier"/>
              </a:rPr>
              <a:t>  pose_samples_folder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'fitness_poses_csvs_out'</a:t>
            </a:r>
            <a:br/>
            <a:r>
              <a:rPr>
                <a:latin typeface="Courier"/>
              </a:rPr>
              <a:t>  pose_samples_csv_path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'fitness_poses_csvs_out.csv'</a:t>
            </a:r>
            <a:br/>
            <a:r>
              <a:rPr>
                <a:latin typeface="Courier"/>
              </a:rPr>
              <a:t>  file_extension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'csv'</a:t>
            </a:r>
            <a:br/>
            <a:r>
              <a:rPr>
                <a:latin typeface="Courier"/>
              </a:rPr>
              <a:t>  file_separator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','</a:t>
            </a:r>
            <a:br/>
            <a:br/>
            <a:r>
              <a:rPr>
                <a:latin typeface="Courier"/>
              </a:rPr>
              <a:t>  </a:t>
            </a:r>
            <a:r>
              <a:rPr i="1">
                <a:solidFill>
                  <a:srgbClr val="60A0B0"/>
                </a:solidFill>
                <a:latin typeface="Courier"/>
              </a:rPr>
              <a:t># Each file in the folder represents one pose class.</a:t>
            </a:r>
            <a:br/>
            <a:r>
              <a:rPr>
                <a:latin typeface="Courier"/>
              </a:rPr>
              <a:t>  file_names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[name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name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os.listdir(pose_samples_folder)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name.endswith(file_extension)]</a:t>
            </a:r>
            <a:br/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 open(pose_samples_csv_path, </a:t>
            </a:r>
            <a:r>
              <a:rPr>
                <a:solidFill>
                  <a:srgbClr val="4070A0"/>
                </a:solidFill>
                <a:latin typeface="Courier"/>
              </a:rPr>
              <a:t>'w'</a:t>
            </a:r>
            <a:r>
              <a:rPr>
                <a:latin typeface="Courier"/>
              </a:rPr>
              <a:t>) as csv_out:</a:t>
            </a:r>
            <a:br/>
            <a:r>
              <a:rPr>
                <a:latin typeface="Courier"/>
              </a:rPr>
              <a:t>    csv_out_writer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csv.writer(csv_out, delimiter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file_separator, quoting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csv.QUOTE_MINIMAL)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file_name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file_names:</a:t>
            </a:r>
            <a:br/>
            <a:r>
              <a:rPr>
                <a:latin typeface="Courier"/>
              </a:rPr>
              <a:t>      </a:t>
            </a:r>
            <a:r>
              <a:rPr i="1">
                <a:solidFill>
                  <a:srgbClr val="60A0B0"/>
                </a:solidFill>
                <a:latin typeface="Courier"/>
              </a:rPr>
              <a:t># Use file name as pose class name.</a:t>
            </a:r>
            <a:br/>
            <a:r>
              <a:rPr>
                <a:latin typeface="Courier"/>
              </a:rPr>
              <a:t>      class_name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file_name[: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(len(file_extension)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)]</a:t>
            </a:r>
            <a:br/>
            <a:br/>
            <a:r>
              <a:rPr>
                <a:latin typeface="Courier"/>
              </a:rPr>
              <a:t>      </a:t>
            </a:r>
            <a:r>
              <a:rPr i="1">
                <a:solidFill>
                  <a:srgbClr val="60A0B0"/>
                </a:solidFill>
                <a:latin typeface="Courier"/>
              </a:rPr>
              <a:t># One file line: `sample_00001,x1,y1,x2,y2,....`.</a:t>
            </a:r>
            <a:br/>
            <a:r>
              <a:rPr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 open(os.path.join(pose_samples_folder, file_name)) as csv_in:</a:t>
            </a:r>
            <a:br/>
            <a:r>
              <a:rPr>
                <a:latin typeface="Courier"/>
              </a:rPr>
              <a:t>        csv_in_reader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csv.reader(csv_in, delimiter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file_separator)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row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csv_in_reader:</a:t>
            </a:r>
            <a:br/>
            <a:r>
              <a:rPr>
                <a:latin typeface="Courier"/>
              </a:rPr>
              <a:t>          row.insert(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class_name)</a:t>
            </a:r>
            <a:br/>
            <a:r>
              <a:rPr>
                <a:latin typeface="Courier"/>
              </a:rPr>
              <a:t>          csv_out_writer.writerow(row)</a:t>
            </a:r>
            <a:br/>
            <a:br/>
            <a:r>
              <a:rPr>
                <a:latin typeface="Courier"/>
              </a:rPr>
              <a:t>  files.download(pose_samples_csv_path)</a:t>
            </a:r>
            <a:br/>
            <a:br/>
            <a:br/>
            <a:r>
              <a:rPr>
                <a:latin typeface="Courier"/>
              </a:rPr>
              <a:t>dump_for_the_app()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2: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Important!!</a:t>
            </a:r>
            <a:r>
              <a:rPr/>
              <a:t> Check that you are using the same classification parameters as while building classifier.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Upload your video.</a:t>
            </a:r>
            <a:br/>
            <a:r>
              <a:rPr>
                <a:latin typeface="Courier"/>
              </a:rPr>
              <a:t>uploaded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files.upload()</a:t>
            </a:r>
            <a:br/>
            <a:r>
              <a:rPr>
                <a:latin typeface="Courier"/>
              </a:rPr>
              <a:t>os.listdir(</a:t>
            </a:r>
            <a:r>
              <a:rPr>
                <a:solidFill>
                  <a:srgbClr val="4070A0"/>
                </a:solidFill>
                <a:latin typeface="Courier"/>
              </a:rPr>
              <a:t>'.'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Specify your video name and target pose class to count the repetitions.</a:t>
            </a:r>
            <a:br/>
            <a:r>
              <a:rPr>
                <a:latin typeface="Courier"/>
              </a:rPr>
              <a:t>video_path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'pushups-sample.mov'</a:t>
            </a:r>
            <a:br/>
            <a:r>
              <a:rPr>
                <a:latin typeface="Courier"/>
              </a:rPr>
              <a:t>class_name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'pushups_down'</a:t>
            </a:r>
            <a:br/>
            <a:r>
              <a:rPr>
                <a:latin typeface="Courier"/>
              </a:rPr>
              <a:t>out_video_path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'pushups-sample-out.mov'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Open the video.</a:t>
            </a:r>
            <a:br/>
            <a:r>
              <a:rPr>
                <a:latin typeface="Courier"/>
              </a:rPr>
              <a:t>import cv2</a:t>
            </a:r>
            <a:br/>
            <a:br/>
            <a:r>
              <a:rPr>
                <a:latin typeface="Courier"/>
              </a:rPr>
              <a:t>video_cap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cv2.VideoCapture(video_path)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Get some video parameters to generate output video with classificaiton.</a:t>
            </a:r>
            <a:br/>
            <a:r>
              <a:rPr>
                <a:latin typeface="Courier"/>
              </a:rPr>
              <a:t>video_n_frames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video_cap.get(cv2.CAP_PROP_FRAME_COUNT)</a:t>
            </a:r>
            <a:br/>
            <a:r>
              <a:rPr>
                <a:latin typeface="Courier"/>
              </a:rPr>
              <a:t>video_fps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video_cap.get(cv2.CAP_PROP_FPS)</a:t>
            </a:r>
            <a:br/>
            <a:r>
              <a:rPr>
                <a:latin typeface="Courier"/>
              </a:rPr>
              <a:t>video_width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int(video_cap.get(cv2.CAP_PROP_FRAME_WIDTH))</a:t>
            </a:r>
            <a:br/>
            <a:r>
              <a:rPr>
                <a:latin typeface="Courier"/>
              </a:rPr>
              <a:t>video_height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int(video_cap.get(cv2.CAP_PROP_FRAME_HEIGHT))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Initilize tracker, classifier and counter.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Do that before every video as all of them have state.</a:t>
            </a:r>
            <a:br/>
            <a:r>
              <a:rPr>
                <a:latin typeface="Courier"/>
              </a:rPr>
              <a:t>from mediapipe.python.solutions import pose as mp_pose</a:t>
            </a:r>
            <a:br/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Folder with pose class CSVs. That should be the same folder you using while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building classifier to output CSVs.</a:t>
            </a:r>
            <a:br/>
            <a:r>
              <a:rPr>
                <a:latin typeface="Courier"/>
              </a:rPr>
              <a:t>pose_samples_folder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'fitness_poses_csvs_out'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Initialize tracker.</a:t>
            </a:r>
            <a:br/>
            <a:r>
              <a:rPr>
                <a:latin typeface="Courier"/>
              </a:rPr>
              <a:t>pose_tracker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mp_pose.Pose(upper_body_only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19177C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Initialize embedder.</a:t>
            </a:r>
            <a:br/>
            <a:r>
              <a:rPr>
                <a:latin typeface="Courier"/>
              </a:rPr>
              <a:t>pose_embedder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FullBodyPoseEmbedder()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Initialize classifier.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Ceck that you are using the same parameters as during bootstrapping.</a:t>
            </a:r>
            <a:br/>
            <a:r>
              <a:rPr>
                <a:latin typeface="Courier"/>
              </a:rPr>
              <a:t>pose_classifier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PoseClassifier(</a:t>
            </a:r>
            <a:br/>
            <a:r>
              <a:rPr>
                <a:latin typeface="Courier"/>
              </a:rPr>
              <a:t>    pose_samples_folder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pose_samples_folder,</a:t>
            </a:r>
            <a:br/>
            <a:r>
              <a:rPr>
                <a:latin typeface="Courier"/>
              </a:rPr>
              <a:t>    pose_embedder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pose_embedder,</a:t>
            </a:r>
            <a:br/>
            <a:r>
              <a:rPr>
                <a:latin typeface="Courier"/>
              </a:rPr>
              <a:t>    top_n_by_max_distance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30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top_n_by_mean_distance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# Uncomment to validate target poses used by classifier and find outliers.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outliers = pose_classifier.find_pose_sample_outliers()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print('Number of pose sample outliers (consider removing them): ', len(outliers))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Initialize EMA smoothing.</a:t>
            </a:r>
            <a:br/>
            <a:r>
              <a:rPr>
                <a:latin typeface="Courier"/>
              </a:rPr>
              <a:t>pose_classification_filter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EMADictSmoothing(</a:t>
            </a:r>
            <a:br/>
            <a:r>
              <a:rPr>
                <a:latin typeface="Courier"/>
              </a:rPr>
              <a:t>    window_size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alpha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0.2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Initialize counter.</a:t>
            </a:r>
            <a:br/>
            <a:r>
              <a:rPr>
                <a:latin typeface="Courier"/>
              </a:rPr>
              <a:t>repetition_counter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RepetitionCounter(</a:t>
            </a:r>
            <a:br/>
            <a:r>
              <a:rPr>
                <a:latin typeface="Courier"/>
              </a:rPr>
              <a:t>    class_name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class_name,</a:t>
            </a:r>
            <a:br/>
            <a:r>
              <a:rPr>
                <a:latin typeface="Courier"/>
              </a:rPr>
              <a:t>    enter_threshold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exit_threshold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Initialize renderer.</a:t>
            </a:r>
            <a:br/>
            <a:r>
              <a:rPr>
                <a:latin typeface="Courier"/>
              </a:rPr>
              <a:t>pose_classification_visualizer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PoseClassificationVisualizer(</a:t>
            </a:r>
            <a:br/>
            <a:r>
              <a:rPr>
                <a:latin typeface="Courier"/>
              </a:rPr>
              <a:t>    class_name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class_name,</a:t>
            </a:r>
            <a:br/>
            <a:r>
              <a:rPr>
                <a:latin typeface="Courier"/>
              </a:rPr>
              <a:t>    plot_x_max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video_n_frames,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Graphic looks nicer if it's the same as `top_n_by_mean_distance`.</a:t>
            </a:r>
            <a:br/>
            <a:r>
              <a:rPr>
                <a:latin typeface="Courier"/>
              </a:rPr>
              <a:t>    plot_y_max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Run classification on a video.</a:t>
            </a:r>
            <a:br/>
            <a:r>
              <a:rPr>
                <a:latin typeface="Courier"/>
              </a:rPr>
              <a:t>import os</a:t>
            </a:r>
            <a:br/>
            <a:r>
              <a:rPr>
                <a:latin typeface="Courier"/>
              </a:rPr>
              <a:t>import tqdm</a:t>
            </a:r>
            <a:br/>
            <a:br/>
            <a:r>
              <a:rPr>
                <a:latin typeface="Courier"/>
              </a:rPr>
              <a:t>from mediapipe.python.solutions import drawing_utils as mp_drawing</a:t>
            </a:r>
            <a:br/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Open output video.</a:t>
            </a:r>
            <a:br/>
            <a:r>
              <a:rPr>
                <a:latin typeface="Courier"/>
              </a:rPr>
              <a:t>out_video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cv2.VideoWriter(out_video_path, cv2.VideoWriter_fourcc(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solidFill>
                  <a:srgbClr val="4070A0"/>
                </a:solidFill>
                <a:latin typeface="Courier"/>
              </a:rPr>
              <a:t>'mp4v'</a:t>
            </a:r>
            <a:r>
              <a:rPr>
                <a:latin typeface="Courier"/>
              </a:rPr>
              <a:t>), video_fps, (video_width, video_height))</a:t>
            </a:r>
            <a:br/>
            <a:br/>
            <a:r>
              <a:rPr>
                <a:latin typeface="Courier"/>
              </a:rPr>
              <a:t>frame_idx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>
                <a:latin typeface="Courier"/>
              </a:rPr>
              <a:t>output_frame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None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 tqdm.tqdm(total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video_n_frames, position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leave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 as pbar: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while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Get next frame of the video.</a:t>
            </a:r>
            <a:br/>
            <a:r>
              <a:rPr>
                <a:latin typeface="Courier"/>
              </a:rPr>
              <a:t>    success, input_frame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video_cap.read()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not</a:t>
            </a:r>
            <a:r>
              <a:rPr>
                <a:latin typeface="Courier"/>
              </a:rPr>
              <a:t> success:</a:t>
            </a:r>
            <a:br/>
            <a:r>
              <a:rPr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break</a:t>
            </a:r>
            <a:br/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Run pose tracker.</a:t>
            </a:r>
            <a:br/>
            <a:r>
              <a:rPr>
                <a:latin typeface="Courier"/>
              </a:rPr>
              <a:t>    input_frame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cv2.cvtColor(input_frame, cv2.COLOR_BGR2RGB)</a:t>
            </a:r>
            <a:br/>
            <a:r>
              <a:rPr>
                <a:latin typeface="Courier"/>
              </a:rPr>
              <a:t>    result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pose_tracker.process(image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input_frame)</a:t>
            </a:r>
            <a:br/>
            <a:r>
              <a:rPr>
                <a:latin typeface="Courier"/>
              </a:rPr>
              <a:t>    pose_landmarks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result.pose_landmarks</a:t>
            </a:r>
            <a:br/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Draw pose prediction.</a:t>
            </a:r>
            <a:br/>
            <a:r>
              <a:rPr>
                <a:latin typeface="Courier"/>
              </a:rPr>
              <a:t>    output_frame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input_frame.copy()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pose_landmarks </a:t>
            </a:r>
            <a:r>
              <a:rPr b="1">
                <a:solidFill>
                  <a:srgbClr val="007020"/>
                </a:solidFill>
                <a:latin typeface="Courier"/>
              </a:rPr>
              <a:t>is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not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None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mp_drawing.draw_landmarks(</a:t>
            </a:r>
            <a:br/>
            <a:r>
              <a:rPr>
                <a:latin typeface="Courier"/>
              </a:rPr>
              <a:t>          image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output_frame,</a:t>
            </a:r>
            <a:br/>
            <a:r>
              <a:rPr>
                <a:latin typeface="Courier"/>
              </a:rPr>
              <a:t>          landmark_list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pose_landmarks,</a:t>
            </a:r>
            <a:br/>
            <a:r>
              <a:rPr>
                <a:latin typeface="Courier"/>
              </a:rPr>
              <a:t>          connections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mp_pose.POSE_CONNECTIONS)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pose_landmarks </a:t>
            </a:r>
            <a:r>
              <a:rPr b="1">
                <a:solidFill>
                  <a:srgbClr val="007020"/>
                </a:solidFill>
                <a:latin typeface="Courier"/>
              </a:rPr>
              <a:t>is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not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None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</a:t>
            </a:r>
            <a:r>
              <a:rPr i="1">
                <a:solidFill>
                  <a:srgbClr val="60A0B0"/>
                </a:solidFill>
                <a:latin typeface="Courier"/>
              </a:rPr>
              <a:t># Get landmarks.</a:t>
            </a:r>
            <a:br/>
            <a:r>
              <a:rPr>
                <a:latin typeface="Courier"/>
              </a:rPr>
              <a:t>      frame_height, frame_width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output_frame.shape[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], output_frame.shape[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      pose_landmarks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np.array([[lmk.x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frame_width, lmk.y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frame_height, lmk.z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frame_width]</a:t>
            </a:r>
            <a:br/>
            <a:r>
              <a:rPr>
                <a:latin typeface="Courier"/>
              </a:rPr>
              <a:t>                             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lmk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pose_landmarks.landmark], dtype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np.float32)</a:t>
            </a:r>
            <a:br/>
            <a:r>
              <a:rPr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assert</a:t>
            </a:r>
            <a:r>
              <a:rPr>
                <a:latin typeface="Courier"/>
              </a:rPr>
              <a:t> pose_landmarks.shape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A070"/>
                </a:solidFill>
                <a:latin typeface="Courier"/>
              </a:rPr>
              <a:t>33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4070A0"/>
                </a:solidFill>
                <a:latin typeface="Courier"/>
              </a:rPr>
              <a:t>'Unexpected landmarks shape: {}'</a:t>
            </a:r>
            <a:r>
              <a:rPr>
                <a:latin typeface="Courier"/>
              </a:rPr>
              <a:t>.format(pose_landmarks.shape)</a:t>
            </a:r>
            <a:br/>
            <a:br/>
            <a:r>
              <a:rPr>
                <a:latin typeface="Courier"/>
              </a:rPr>
              <a:t>      </a:t>
            </a:r>
            <a:r>
              <a:rPr i="1">
                <a:solidFill>
                  <a:srgbClr val="60A0B0"/>
                </a:solidFill>
                <a:latin typeface="Courier"/>
              </a:rPr>
              <a:t># Classify the pose on the current frame.</a:t>
            </a:r>
            <a:br/>
            <a:r>
              <a:rPr>
                <a:latin typeface="Courier"/>
              </a:rPr>
              <a:t>      pose_classification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pose_classifier(pose_landmarks)</a:t>
            </a:r>
            <a:br/>
            <a:br/>
            <a:r>
              <a:rPr>
                <a:latin typeface="Courier"/>
              </a:rPr>
              <a:t>      </a:t>
            </a:r>
            <a:r>
              <a:rPr i="1">
                <a:solidFill>
                  <a:srgbClr val="60A0B0"/>
                </a:solidFill>
                <a:latin typeface="Courier"/>
              </a:rPr>
              <a:t># Smooth classification using EMA.</a:t>
            </a:r>
            <a:br/>
            <a:r>
              <a:rPr>
                <a:latin typeface="Courier"/>
              </a:rPr>
              <a:t>      pose_classification_filtered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pose_classification_filter(pose_classification)</a:t>
            </a:r>
            <a:br/>
            <a:br/>
            <a:r>
              <a:rPr>
                <a:latin typeface="Courier"/>
              </a:rPr>
              <a:t>      </a:t>
            </a:r>
            <a:r>
              <a:rPr i="1">
                <a:solidFill>
                  <a:srgbClr val="60A0B0"/>
                </a:solidFill>
                <a:latin typeface="Courier"/>
              </a:rPr>
              <a:t># Count repetitions.</a:t>
            </a:r>
            <a:br/>
            <a:r>
              <a:rPr>
                <a:latin typeface="Courier"/>
              </a:rPr>
              <a:t>      repetitions_count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repetition_counter(pose_classification_filtered)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</a:t>
            </a:r>
            <a:r>
              <a:rPr i="1">
                <a:solidFill>
                  <a:srgbClr val="60A0B0"/>
                </a:solidFill>
                <a:latin typeface="Courier"/>
              </a:rPr>
              <a:t># No pose =&gt; no classification on current frame.</a:t>
            </a:r>
            <a:br/>
            <a:r>
              <a:rPr>
                <a:latin typeface="Courier"/>
              </a:rPr>
              <a:t>      pose_classification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None</a:t>
            </a:r>
            <a:br/>
            <a:br/>
            <a:r>
              <a:rPr>
                <a:latin typeface="Courier"/>
              </a:rPr>
              <a:t>      </a:t>
            </a:r>
            <a:r>
              <a:rPr i="1">
                <a:solidFill>
                  <a:srgbClr val="60A0B0"/>
                </a:solidFill>
                <a:latin typeface="Courier"/>
              </a:rPr>
              <a:t># Still add empty classification to the filter to maintaing correct</a:t>
            </a:r>
            <a:br/>
            <a:r>
              <a:rPr>
                <a:latin typeface="Courier"/>
              </a:rPr>
              <a:t>      </a:t>
            </a:r>
            <a:r>
              <a:rPr i="1">
                <a:solidFill>
                  <a:srgbClr val="60A0B0"/>
                </a:solidFill>
                <a:latin typeface="Courier"/>
              </a:rPr>
              <a:t># smoothing for future frames.</a:t>
            </a:r>
            <a:br/>
            <a:r>
              <a:rPr>
                <a:latin typeface="Courier"/>
              </a:rPr>
              <a:t>      pose_classification_filtered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pose_classification_filter(dict())</a:t>
            </a:r>
            <a:br/>
            <a:r>
              <a:rPr>
                <a:latin typeface="Courier"/>
              </a:rPr>
              <a:t>      pose_classification_filtered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None</a:t>
            </a:r>
            <a:br/>
            <a:br/>
            <a:r>
              <a:rPr>
                <a:latin typeface="Courier"/>
              </a:rPr>
              <a:t>      </a:t>
            </a:r>
            <a:r>
              <a:rPr i="1">
                <a:solidFill>
                  <a:srgbClr val="60A0B0"/>
                </a:solidFill>
                <a:latin typeface="Courier"/>
              </a:rPr>
              <a:t># Don't update the counter presuming that person is 'frozen'. Just</a:t>
            </a:r>
            <a:br/>
            <a:r>
              <a:rPr>
                <a:latin typeface="Courier"/>
              </a:rPr>
              <a:t>      </a:t>
            </a:r>
            <a:r>
              <a:rPr i="1">
                <a:solidFill>
                  <a:srgbClr val="60A0B0"/>
                </a:solidFill>
                <a:latin typeface="Courier"/>
              </a:rPr>
              <a:t># take the latest repetitions count.</a:t>
            </a:r>
            <a:br/>
            <a:r>
              <a:rPr>
                <a:latin typeface="Courier"/>
              </a:rPr>
              <a:t>      repetitions_count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repetition_counter.n_repeats</a:t>
            </a:r>
            <a:br/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Draw classification plot and repetition counter.</a:t>
            </a:r>
            <a:br/>
            <a:r>
              <a:rPr>
                <a:latin typeface="Courier"/>
              </a:rPr>
              <a:t>    output_frame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pose_classification_visualizer(</a:t>
            </a:r>
            <a:br/>
            <a:r>
              <a:rPr>
                <a:latin typeface="Courier"/>
              </a:rPr>
              <a:t>        frame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output_frame,</a:t>
            </a:r>
            <a:br/>
            <a:r>
              <a:rPr>
                <a:latin typeface="Courier"/>
              </a:rPr>
              <a:t>        pose_classification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pose_classification,</a:t>
            </a:r>
            <a:br/>
            <a:r>
              <a:rPr>
                <a:latin typeface="Courier"/>
              </a:rPr>
              <a:t>        pose_classification_filtered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pose_classification_filtered,</a:t>
            </a:r>
            <a:br/>
            <a:r>
              <a:rPr>
                <a:latin typeface="Courier"/>
              </a:rPr>
              <a:t>        repetitions_count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repetitions_count)</a:t>
            </a:r>
            <a:br/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Save the output frame.</a:t>
            </a:r>
            <a:br/>
            <a:r>
              <a:rPr>
                <a:latin typeface="Courier"/>
              </a:rPr>
              <a:t>    out_video.write(cv2.cvtColor(np.array(output_frame), cv2.COLOR_RGB2BGR))</a:t>
            </a:r>
            <a:br/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Show intermediate frames of the video to track progress.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frame_idx </a:t>
            </a:r>
            <a:r>
              <a:rPr>
                <a:solidFill>
                  <a:srgbClr val="666666"/>
                </a:solidFill>
                <a:latin typeface="Courier"/>
              </a:rPr>
              <a:t>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50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show_image(output_frame)</a:t>
            </a:r>
            <a:br/>
            <a:br/>
            <a:r>
              <a:rPr>
                <a:latin typeface="Courier"/>
              </a:rPr>
              <a:t>    frame_idx 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  pbar.update()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Close output video.</a:t>
            </a:r>
            <a:br/>
            <a:r>
              <a:rPr>
                <a:latin typeface="Courier"/>
              </a:rPr>
              <a:t>out_video.release()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Release MediaPipe resources.</a:t>
            </a:r>
            <a:br/>
            <a:r>
              <a:rPr>
                <a:latin typeface="Courier"/>
              </a:rPr>
              <a:t>pose_tracker.close()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Show the last frame of the video.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output_frame </a:t>
            </a:r>
            <a:r>
              <a:rPr b="1">
                <a:solidFill>
                  <a:srgbClr val="007020"/>
                </a:solidFill>
                <a:latin typeface="Courier"/>
              </a:rPr>
              <a:t>is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not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None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show_image(output_frame)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Download generated video</a:t>
            </a:r>
            <a:br/>
            <a:r>
              <a:rPr>
                <a:latin typeface="Courier"/>
              </a:rPr>
              <a:t>files.download(out_video_path)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2022-04-22T22:37:54Z</dcterms:created>
  <dcterms:modified xsi:type="dcterms:W3CDTF">2022-04-22T22:37:54Z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