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Milestone Project 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Congratulations on making it to your first milestone!</a:t>
            </a:r>
          </a:p>
        </p:txBody>
      </p:sp>
      <p:sp>
        <p:nvSpPr>
          <p:cNvPr id="3" name="Content Placeholder 2"/>
          <p:cNvSpPr>
            <a:spLocks noGrp="1"/>
          </p:cNvSpPr>
          <p:nvPr>
            <p:ph idx="1"/>
          </p:nvPr>
        </p:nvSpPr>
        <p:spPr/>
        <p:txBody>
          <a:bodyPr/>
          <a:lstStyle/>
          <a:p>
            <a:pPr lvl="0" indent="0" marL="0">
              <a:buNone/>
            </a:pPr>
            <a:r>
              <a:rPr/>
              <a:t>You’ve already learned a ton and are ready to work on a real project.</a:t>
            </a:r>
          </a:p>
          <a:p>
            <a:pPr lvl="0" indent="0" marL="0">
              <a:buNone/>
            </a:pPr>
            <a:r>
              <a:rPr/>
              <a:t>Your assignment: Create a Tic Tac Toe game. You are free to use any IDE you like.</a:t>
            </a:r>
          </a:p>
          <a:p>
            <a:pPr lvl="0" indent="0" marL="0">
              <a:buNone/>
            </a:pPr>
            <a:r>
              <a:rPr/>
              <a:t>Here are the requirements:</a:t>
            </a:r>
          </a:p>
          <a:p>
            <a:pPr lvl="0"/>
            <a:r>
              <a:rPr/>
              <a:t>2 players should be able to play the game (both sitting at the same computer)</a:t>
            </a:r>
          </a:p>
          <a:p>
            <a:pPr lvl="0"/>
            <a:r>
              <a:rPr/>
              <a:t>The board should be printed out every time a player makes a move</a:t>
            </a:r>
          </a:p>
          <a:p>
            <a:pPr lvl="0"/>
            <a:r>
              <a:rPr/>
              <a:t>You should be able to accept input of the player position and then place a symbol on the board</a:t>
            </a:r>
          </a:p>
          <a:p>
            <a:pPr lvl="0" indent="0" marL="0">
              <a:buNone/>
            </a:pPr>
            <a:r>
              <a:rPr/>
              <a:t>Feel free to use Google to help you figure anything out (but don’t just Google “Tic Tac Toe in Python” otherwise you won’t learn anything!) Keep in mind that this project can take anywhere between several hours to several days.</a:t>
            </a:r>
          </a:p>
          <a:p>
            <a:pPr lvl="0" indent="0" marL="0">
              <a:buNone/>
            </a:pPr>
            <a:r>
              <a:rPr/>
              <a:t>There are 4 Jupyter Notebooks related to this assignment:</a:t>
            </a:r>
          </a:p>
          <a:p>
            <a:pPr lvl="0"/>
            <a:r>
              <a:rPr/>
              <a:t>This Assignment Notebook</a:t>
            </a:r>
          </a:p>
          <a:p>
            <a:pPr lvl="0"/>
            <a:r>
              <a:rPr/>
              <a:t>A “Walkthrough Steps Workbook” Notebook</a:t>
            </a:r>
          </a:p>
          <a:p>
            <a:pPr lvl="0"/>
            <a:r>
              <a:rPr/>
              <a:t>A “Complete Walkthrough Solution” Notebook</a:t>
            </a:r>
          </a:p>
          <a:p>
            <a:pPr lvl="0"/>
            <a:r>
              <a:rPr/>
              <a:t>An “Advanced Solution” Notebook</a:t>
            </a:r>
          </a:p>
          <a:p>
            <a:pPr lvl="0" indent="0" marL="0">
              <a:buNone/>
            </a:pPr>
            <a:r>
              <a:rPr/>
              <a:t>I encourage you to just try to start the project on your own without referencing any of the notebooks. If you get stuck, check out the next lecture which is a text lecture with helpful hints and steps. If you’re still stuck after that, then check out the Walkthrough Steps Workbook, which breaks up the project in steps for you to solve. Still stuck? Then check out the Complete Walkthrough Solution video for more help on approaching the project!</a:t>
            </a:r>
          </a:p>
          <a:p>
            <a:pPr lvl="0" indent="0" marL="0">
              <a:buNone/>
            </a:pPr>
            <a:r>
              <a:rPr/>
              <a:t>There are parts of this that will be a struggle…and that is good! I have complete faith that if you have made it this far through the course you have all the tools and knowledge to tackle this project. Remember, it’s totally open book, so take your time, do a little research, and remember: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HAVE FUN!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2022-04-22T22:37:57Z</dcterms:created>
  <dcterms:modified xsi:type="dcterms:W3CDTF">2022-04-22T22:37:57Z</dcterms:modified>
</cp:coreProperties>
</file>

<file path=docProps/custom.xml><?xml version="1.0" encoding="utf-8"?>
<Properties xmlns="http://schemas.openxmlformats.org/officeDocument/2006/custom-properties" xmlns:vt="http://schemas.openxmlformats.org/officeDocument/2006/docPropsVTypes"/>
</file>