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python-notebook in English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2022-04-22T22:36:54Z</dcterms:created>
  <dcterms:modified xsi:type="dcterms:W3CDTF">2022-04-22T22:36:54Z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