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ython.org/dev/peps/pep-0008/#function-and-variable-nam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ntecbrussel.be/img/logo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 i="1"/>
              <a:t>Python les-materialen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Variabele Toewijzing (Assignments)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Regels voor namen van variabelen (Naamgevingsconventies)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namen mogen niet beginnen met een cijfer</a:t>
            </a:r>
          </a:p>
          <a:p>
            <a:pPr lvl="0"/>
            <a:r>
              <a:rPr/>
              <a:t>namen mogen geen spaties bevatten, gebruik _ intead</a:t>
            </a:r>
          </a:p>
          <a:p>
            <a:pPr lvl="0"/>
            <a:r>
              <a:rPr/>
              <a:t>namen mogen geen van deze symbolen bevatten:</a:t>
            </a:r>
          </a:p>
          <a:p>
            <a:pPr lvl="1" indent="0">
              <a:buNone/>
            </a:pPr>
            <a:r>
              <a:rPr>
                <a:latin typeface="Courier"/>
              </a:rPr>
              <a:t> :'",&lt;&gt;/?|\!@#%^&amp;*~-+</a:t>
            </a:r>
          </a:p>
          <a:p>
            <a:pPr lvl="0"/>
            <a:r>
              <a:rPr/>
              <a:t>het wordt als de beste praktijk beschouwd (</a:t>
            </a:r>
            <a:r>
              <a:rPr>
                <a:hlinkClick r:id="rId2"/>
              </a:rPr>
              <a:t>PEP8</a:t>
            </a:r>
            <a:r>
              <a:rPr/>
              <a:t>) dat namen in kleine letters met underscores zijn</a:t>
            </a:r>
          </a:p>
          <a:p>
            <a:pPr lvl="0"/>
            <a:r>
              <a:rPr/>
              <a:t>vermijd het gebruik van ingebouwde Python-sleutelwoorden zoals </a:t>
            </a:r>
            <a:r>
              <a:rPr>
                <a:latin typeface="Courier"/>
              </a:rPr>
              <a:t>list</a:t>
            </a:r>
            <a:r>
              <a:rPr/>
              <a:t> en </a:t>
            </a:r>
            <a:r>
              <a:rPr>
                <a:latin typeface="Courier"/>
              </a:rPr>
              <a:t>str</a:t>
            </a:r>
          </a:p>
          <a:p>
            <a:pPr lvl="0"/>
            <a:r>
              <a:rPr/>
              <a:t>vermijd het gebruik van de enkele karakters </a:t>
            </a:r>
            <a:r>
              <a:rPr>
                <a:latin typeface="Courier"/>
              </a:rPr>
              <a:t>l</a:t>
            </a:r>
            <a:r>
              <a:rPr/>
              <a:t> (kleine letter l), </a:t>
            </a:r>
            <a:r>
              <a:rPr>
                <a:latin typeface="Courier"/>
              </a:rPr>
              <a:t>O</a:t>
            </a:r>
            <a:r>
              <a:rPr/>
              <a:t> (hoofdletter o) en </a:t>
            </a:r>
            <a:r>
              <a:rPr>
                <a:latin typeface="Courier"/>
              </a:rPr>
              <a:t>I</a:t>
            </a:r>
            <a:r>
              <a:rPr/>
              <a:t> (hoofdletter i), aangezien deze kunnen worden verward met </a:t>
            </a:r>
            <a:r>
              <a:rPr>
                <a:latin typeface="Courier"/>
              </a:rPr>
              <a:t>1</a:t>
            </a:r>
            <a:r>
              <a:rPr/>
              <a:t> en </a:t>
            </a:r>
            <a:r>
              <a:rPr>
                <a:latin typeface="Courier"/>
              </a:rPr>
              <a:t>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Dynamisch typen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gebruikt </a:t>
            </a:r>
            <a:r>
              <a:rPr i="1"/>
              <a:t>dynamisch typen</a:t>
            </a:r>
            <a:r>
              <a:rPr/>
              <a:t>, wat betekent dat je variabelen opnieuw kunt toewijzen aan verschillende gegevenstypen. Dit maakt Python erg flexibel in het toewijzen van datatypes; het verschilt van andere talen die </a:t>
            </a:r>
            <a:r>
              <a:rPr i="1"/>
              <a:t>statisch getypt</a:t>
            </a:r>
            <a:r>
              <a:rPr/>
              <a:t> zijn.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'Sammy'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'Frankie'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</a:t>
            </a:r>
          </a:p>
          <a:p>
            <a:pPr lvl="0" indent="0">
              <a:buNone/>
            </a:pPr>
            <a:r>
              <a:rPr>
                <a:latin typeface="Courier"/>
              </a:rPr>
              <a:t>['Sammy', 'Frankie']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Voor- en nadelen van dynamisch typen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Voordelen van dynamisch typen</a:t>
            </a:r>
          </a:p>
          <a:p>
            <a:pPr lvl="0"/>
            <a:r>
              <a:rPr/>
              <a:t>zeer gemakkelijk om mee te werken</a:t>
            </a:r>
          </a:p>
          <a:p>
            <a:pPr lvl="0"/>
            <a:r>
              <a:rPr/>
              <a:t>snellere ontwikkeltijd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Nadelen van dynamisch typen</a:t>
            </a:r>
          </a:p>
          <a:p>
            <a:pPr lvl="0"/>
            <a:r>
              <a:rPr/>
              <a:t>kan leiden tot onverwachte bugs!</a:t>
            </a:r>
          </a:p>
          <a:p>
            <a:pPr lvl="0"/>
            <a:r>
              <a:rPr/>
              <a:t>je moet op de hoogte zijn van </a:t>
            </a:r>
            <a:r>
              <a:rPr>
                <a:latin typeface="Courier"/>
              </a:rPr>
              <a:t>type()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Variabelen toewijzen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Variabele toewijzing volgt </a:t>
            </a:r>
            <a:r>
              <a:rPr>
                <a:latin typeface="Courier"/>
              </a:rPr>
              <a:t>naam = object</a:t>
            </a:r>
            <a:r>
              <a:rPr/>
              <a:t>, waarbij een enkel gelijkteken </a:t>
            </a:r>
            <a:r>
              <a:rPr>
                <a:latin typeface="Courier"/>
              </a:rPr>
              <a:t>=</a:t>
            </a:r>
            <a:r>
              <a:rPr/>
              <a:t> een </a:t>
            </a:r>
            <a:r>
              <a:rPr i="1"/>
              <a:t>toewijzingsoperator</a:t>
            </a:r>
            <a:r>
              <a:rPr/>
              <a:t> is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5</a:t>
            </a:r>
          </a:p>
          <a:p>
            <a:pPr lvl="0" indent="0" marL="0">
              <a:buNone/>
            </a:pPr>
            <a:r>
              <a:rPr/>
              <a:t>Hier hebben we het integer-object </a:t>
            </a:r>
            <a:r>
              <a:rPr>
                <a:latin typeface="Courier"/>
              </a:rPr>
              <a:t>5</a:t>
            </a:r>
            <a:r>
              <a:rPr/>
              <a:t> toegewezen aan de variabelenaam </a:t>
            </a:r>
            <a:r>
              <a:rPr>
                <a:latin typeface="Courier"/>
              </a:rPr>
              <a:t>a</a:t>
            </a:r>
            <a:r>
              <a:rPr/>
              <a:t>.Laten we </a:t>
            </a:r>
            <a:r>
              <a:rPr>
                <a:latin typeface="Courier"/>
              </a:rPr>
              <a:t>a</a:t>
            </a:r>
            <a:r>
              <a:rPr/>
              <a:t> aan iets anders toewijzen: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10</a:t>
            </a:r>
          </a:p>
          <a:p>
            <a:pPr lvl="0" indent="0" marL="0">
              <a:buNone/>
            </a:pPr>
            <a:r>
              <a:rPr/>
              <a:t>U kunt nu </a:t>
            </a:r>
            <a:r>
              <a:rPr>
                <a:latin typeface="Courier"/>
              </a:rPr>
              <a:t>a</a:t>
            </a:r>
            <a:r>
              <a:rPr/>
              <a:t> gebruiken in plaats van het getal </a:t>
            </a:r>
            <a:r>
              <a:rPr>
                <a:latin typeface="Courier"/>
              </a:rPr>
              <a:t>10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</a:t>
            </a:r>
          </a:p>
          <a:p>
            <a:pPr lvl="0" indent="0">
              <a:buNone/>
            </a:pPr>
            <a:r>
              <a:rPr>
                <a:latin typeface="Courier"/>
              </a:rPr>
              <a:t>20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Variabelen opnieuw toewijzen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 Python kun je variabelen opnieuw toewijzen met een verwijzing naar hetzelfde object.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20</a:t>
            </a:r>
          </a:p>
          <a:p>
            <a:pPr lvl="0" indent="0" marL="0">
              <a:buNone/>
            </a:pPr>
            <a:r>
              <a:rPr/>
              <a:t>Hier is een snelkoppeling voor. Met Python kun je getallen optellen, aftrekken, vermenigvuldigen en delen door ze opnieuw toe te wijzen met behulp van </a:t>
            </a:r>
            <a:r>
              <a:rPr>
                <a:latin typeface="Courier"/>
              </a:rPr>
              <a:t>+=</a:t>
            </a:r>
            <a:r>
              <a:rPr/>
              <a:t>, </a:t>
            </a:r>
            <a:r>
              <a:rPr>
                <a:latin typeface="Courier"/>
              </a:rPr>
              <a:t>-=</a:t>
            </a:r>
            <a:r>
              <a:rPr/>
              <a:t>, </a:t>
            </a:r>
            <a:r>
              <a:rPr>
                <a:latin typeface="Courier"/>
              </a:rPr>
              <a:t>*=</a:t>
            </a:r>
            <a:r>
              <a:rPr/>
              <a:t> en </a:t>
            </a:r>
            <a:r>
              <a:rPr>
                <a:latin typeface="Courier"/>
              </a:rPr>
              <a:t>/=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30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60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Variabel type bepalen met </a:t>
            </a:r>
            <a:r>
              <a:rPr>
                <a:latin typeface="Courier"/>
              </a:rPr>
              <a:t>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 kunt controleren welk type object aan een variabele is toegewezen met behulp van de ingebouwde functie </a:t>
            </a:r>
            <a:r>
              <a:rPr>
                <a:latin typeface="Courier"/>
              </a:rPr>
              <a:t>type()</a:t>
            </a:r>
            <a:r>
              <a:rPr/>
              <a:t> van Python. Veel voorkomende gegevenstypen zijn:</a:t>
            </a:r>
          </a:p>
          <a:p>
            <a:pPr lvl="0"/>
            <a:r>
              <a:rPr b="1"/>
              <a:t>int</a:t>
            </a:r>
            <a:r>
              <a:rPr/>
              <a:t> (voor integer)</a:t>
            </a:r>
          </a:p>
          <a:p>
            <a:pPr lvl="0"/>
            <a:r>
              <a:rPr b="1"/>
              <a:t>float</a:t>
            </a:r>
          </a:p>
          <a:p>
            <a:pPr lvl="0"/>
            <a:r>
              <a:rPr b="1"/>
              <a:t>str</a:t>
            </a:r>
            <a:r>
              <a:rPr/>
              <a:t> (voor string)</a:t>
            </a:r>
          </a:p>
          <a:p>
            <a:pPr lvl="0"/>
            <a:r>
              <a:rPr b="1"/>
              <a:t>list</a:t>
            </a:r>
          </a:p>
          <a:p>
            <a:pPr lvl="0"/>
            <a:r>
              <a:rPr b="1"/>
              <a:t>tuple</a:t>
            </a:r>
          </a:p>
          <a:p>
            <a:pPr lvl="0"/>
            <a:r>
              <a:rPr b="1"/>
              <a:t>dict</a:t>
            </a:r>
            <a:r>
              <a:rPr/>
              <a:t> (voor dictionary)</a:t>
            </a:r>
          </a:p>
          <a:p>
            <a:pPr lvl="0"/>
            <a:r>
              <a:rPr b="1"/>
              <a:t>set</a:t>
            </a:r>
          </a:p>
          <a:p>
            <a:pPr lvl="0"/>
            <a:r>
              <a:rPr b="1"/>
              <a:t>bool</a:t>
            </a:r>
            <a:r>
              <a:rPr/>
              <a:t> (voor Boolean True/False)</a:t>
            </a:r>
          </a:p>
          <a:p>
            <a:pPr lvl="0" indent="0">
              <a:buNone/>
            </a:pPr>
            <a:r>
              <a:rPr>
                <a:latin typeface="Courier"/>
              </a:rPr>
              <a:t>type(a)</a:t>
            </a:r>
          </a:p>
          <a:p>
            <a:pPr lvl="0" indent="0">
              <a:buNone/>
            </a:pPr>
            <a:r>
              <a:rPr>
                <a:latin typeface="Courier"/>
              </a:rPr>
              <a:t>int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type(a)</a:t>
            </a:r>
          </a:p>
          <a:p>
            <a:pPr lvl="0" indent="0">
              <a:buNone/>
            </a:pPr>
            <a:r>
              <a:rPr>
                <a:latin typeface="Courier"/>
              </a:rPr>
              <a:t>tuple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Eenvoudige oefening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Dit laat zien hoe variabelen berekeningen leesbaarder en gemakkelijker te volgen maken.</a:t>
            </a:r>
          </a:p>
          <a:p>
            <a:pPr lvl="0" indent="0">
              <a:buNone/>
            </a:pPr>
            <a:r>
              <a:rPr>
                <a:latin typeface="Courier"/>
              </a:rPr>
              <a:t>my_income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tax_rate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br/>
            <a:r>
              <a:rPr>
                <a:latin typeface="Courier"/>
              </a:rPr>
              <a:t>my_taxes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my_income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tax_rate</a:t>
            </a:r>
          </a:p>
          <a:p>
            <a:pPr lvl="0" indent="0">
              <a:buNone/>
            </a:pPr>
            <a:r>
              <a:rPr>
                <a:latin typeface="Courier"/>
              </a:rPr>
              <a:t>my_taxes</a:t>
            </a:r>
          </a:p>
          <a:p>
            <a:pPr lvl="0" indent="0">
              <a:buNone/>
            </a:pPr>
            <a:r>
              <a:rPr>
                <a:latin typeface="Courier"/>
              </a:rPr>
              <a:t>10.0</a:t>
            </a:r>
          </a:p>
          <a:p>
            <a:pPr lvl="0" indent="0" marL="0">
              <a:buNone/>
            </a:pPr>
            <a:r>
              <a:rPr/>
              <a:t>Geweldig! U zou nu de basisprincipes van het toewijzen en opnieuw toewijzen van variabelen in Python moeten begrijpen.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2022-04-22T22:38:31Z</dcterms:created>
  <dcterms:modified xsi:type="dcterms:W3CDTF">2022-04-22T22:38:31Z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