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Een van de andere bekende-objecttypen in Python is een ‘Set’ die we snel kunnen behandelen omdat het vergelijkbaar met een ‘List’ is.</a:t>
            </a:r>
          </a:p>
          <a:p>
            <a:pPr lvl="0" indent="0" marL="0">
              <a:buNone/>
            </a:pPr>
            <a:r>
              <a:rPr/>
              <a:t>Sets zijn een ongeordende verzameling </a:t>
            </a:r>
            <a:r>
              <a:rPr i="1"/>
              <a:t>unieke</a:t>
            </a:r>
            <a:r>
              <a:rPr/>
              <a:t> elementen. We kunnen ze construeren met behulp van de set() functie. Laten we doorgaan en een set maken om te zien hoe het werkt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kunnen een element toevoegen naar een set met de add()-methode</a:t>
            </a:r>
            <a:br/>
            <a:r>
              <a:rPr>
                <a:latin typeface="Courier"/>
              </a:rPr>
              <a:t>x.add(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#Tonen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{1}</a:t>
            </a:r>
          </a:p>
          <a:p>
            <a:pPr lvl="0" indent="0" marL="0">
              <a:buNone/>
            </a:pPr>
            <a:r>
              <a:rPr/>
              <a:t>Let op de accolades(brackets). Dit duidt niet op een dictionary/woordenboek! Hoewel je analogieën kunt tekenen als een set die een woordenboek is met alleen sleutels.</a:t>
            </a:r>
          </a:p>
          <a:p>
            <a:pPr lvl="0" indent="0" marL="0">
              <a:buNone/>
            </a:pPr>
            <a:r>
              <a:rPr/>
              <a:t>We weten dat een set alleen unieke items heeft. Dus wat gebeurt er als we iets proberen toe te voegen dat al in een set zit?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Voeg een ander element toe</a:t>
            </a:r>
            <a:br/>
            <a:r>
              <a:rPr>
                <a:latin typeface="Courier"/>
              </a:rPr>
              <a:t>x.add(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#Tonen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Probeer om hetzelfde element toe te voegen</a:t>
            </a:r>
            <a:br/>
            <a:r>
              <a:rPr>
                <a:latin typeface="Courier"/>
              </a:rPr>
              <a:t>x.add(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#Tonen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{1, 2}</a:t>
            </a:r>
          </a:p>
          <a:p>
            <a:pPr lvl="0" indent="0" marL="0">
              <a:buNone/>
            </a:pPr>
            <a:r>
              <a:rPr/>
              <a:t>Merk op hoe het daar nog een 1 zal niet toegevoegd worden. Een set gaat namelijk alleen om unieke elementen! We kunnen een lijst met meerdere herhalingselementen casten naar een set om de unieke elementen te krijgen. Bijvoorbeeld: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Creëer een lijst met herhalingen</a:t>
            </a:r>
            <a:br/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Cast de lijst als set om unieke values (waarden) te krijgen</a:t>
            </a:r>
            <a:br/>
            <a:r>
              <a:rPr>
                <a:latin typeface="Courier"/>
              </a:rPr>
              <a:t>set(list1)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4, 5, 6}</a:t>
            </a:r>
          </a:p>
          <a:p>
            <a:pPr lvl="0" indent="0" marL="0">
              <a:buNone/>
            </a:pPr>
            <a:r>
              <a:rPr/>
              <a:t>Het hebben van zoveel kennis over sets zou voldoende zijn op junior niveau.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2022-04-22T22:38:35Z</dcterms:created>
  <dcterms:modified xsi:type="dcterms:W3CDTF">2022-04-22T22:38:35Z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