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Booleans (Logisch datatype)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wordt geleverd met Booleans (met vooraf gedefinieerde True en False representaties die alleen de gehele getallen 1 en 0 zijn). Het heeft ook een tijdelijke aanduiding voor het object None. Laten we een paar snelle voorbeelden van Booleans doornemen (we zullen er later in deze cursus dieper op ingaan).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Creëer object in als een boolean</a:t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#Tonen</a:t>
            </a:r>
            <a:br/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We kunnen ook vergelijkingsoperatoren (comparison-operators) gebruiken om Booleans te maken. We zullen later in de cursus alle vergelijkingsoperatoren bespreken.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Het uitvoer is boolean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buNone/>
            </a:pPr>
            <a:r>
              <a:rPr/>
              <a:t>We kunnen ‘None’ gebruiken als tijdelijke aanduiding voor een object dat we nog niet opnieuw willen toewijzen/instantieren: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None placeholder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Tonen</a:t>
            </a:r>
            <a:br/>
            <a:r>
              <a:rPr>
                <a:latin typeface="Courier"/>
              </a:rPr>
              <a:t>print(b)</a:t>
            </a:r>
          </a:p>
          <a:p>
            <a:pPr lvl="0" indent="0">
              <a:buNone/>
            </a:pPr>
            <a:r>
              <a:rPr>
                <a:latin typeface="Courier"/>
              </a:rPr>
              <a:t>None</a:t>
            </a:r>
          </a:p>
          <a:p>
            <a:pPr lvl="0" indent="0" marL="0">
              <a:buNone/>
            </a:pPr>
            <a:r>
              <a:rPr/>
              <a:t>Booleans zijn niet te complex maar super-handig om met conditionelle statements te bouwen.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2022-04-22T22:38:35Z</dcterms:created>
  <dcterms:modified xsi:type="dcterms:W3CDTF">2022-04-22T22:38:35Z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