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Vergelijkingsoperatoren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deze lezing zullen we leren over de vergelijkingsoperatoren (Comparison Operators) in Python. Met deze operatoren kunnen we variabelen vergelijken en een Booleaanse waarde (True of False) uitvoeren.</a:t>
            </a:r>
          </a:p>
          <a:p>
            <a:pPr lvl="0" indent="0" marL="0">
              <a:buNone/>
            </a:pPr>
            <a:r>
              <a:rPr/>
              <a:t>Als je enige achtergrond in wiskunde hebt, zouden deze operators heel eenvoudig moeten zijn.</a:t>
            </a:r>
          </a:p>
          <a:p>
            <a:pPr lvl="0" indent="0" marL="0">
              <a:buNone/>
            </a:pPr>
            <a:r>
              <a:rPr/>
              <a:t>We zullen eerst een tabel met vergelijkingsoperatoren presenteren en daarna enkele voorbeelden doornemen:</a:t>
            </a:r>
          </a:p>
          <a:p>
            <a:pPr lvl="0" indent="0" marL="0">
              <a:buNone/>
            </a:pPr>
            <a:r>
              <a:rPr/>
              <a:t>Tabel met vergelijkingsoperatoren</a:t>
            </a:r>
          </a:p>
          <a:p>
            <a:pPr lvl="0" indent="0" marL="0">
              <a:buNone/>
            </a:pPr>
            <a:r>
              <a:rPr/>
              <a:t>In de onderstaande tabel, a=3 en b=4.</a:t>
            </a:r>
          </a:p>
          <a:p>
            <a:pPr lvl="0" indent="0" marL="0">
              <a:buNone/>
            </a:pPr>
            <a:r>
              <a:rPr/>
              <a:t>Operator</a:t>
            </a:r>
          </a:p>
          <a:p>
            <a:pPr lvl="0" indent="0" marL="0">
              <a:buNone/>
            </a:pPr>
            <a:r>
              <a:rPr/>
              <a:t>Beschrijving</a:t>
            </a:r>
          </a:p>
          <a:p>
            <a:pPr lvl="0" indent="0" marL="0">
              <a:buNone/>
            </a:pPr>
            <a:r>
              <a:rPr/>
              <a:t>Voorbeeld</a:t>
            </a:r>
          </a:p>
          <a:p>
            <a:pPr lvl="0" indent="0" marL="0">
              <a:buNone/>
            </a:pPr>
            <a:r>
              <a:rPr/>
              <a:t>==</a:t>
            </a:r>
          </a:p>
          <a:p>
            <a:pPr lvl="0" indent="0" marL="0">
              <a:buNone/>
            </a:pPr>
            <a:r>
              <a:rPr/>
              <a:t>Als de waarden van twee operanden gelijk zijn, wordt de voorwaarde waar.</a:t>
            </a:r>
          </a:p>
          <a:p>
            <a:pPr lvl="0" indent="0" marL="0">
              <a:buNone/>
            </a:pPr>
            <a:r>
              <a:rPr/>
              <a:t>(a == b) is niet waar.</a:t>
            </a:r>
          </a:p>
          <a:p>
            <a:pPr lvl="0" indent="0" marL="0">
              <a:buNone/>
            </a:pPr>
            <a:r>
              <a:rPr/>
              <a:t>!=</a:t>
            </a:r>
          </a:p>
          <a:p>
            <a:pPr lvl="0" indent="0" marL="0">
              <a:buNone/>
            </a:pPr>
            <a:r>
              <a:rPr/>
              <a:t>Als de waarden van twee operanden niet gelijk zijn, wordt de voorwaarde waar.</a:t>
            </a:r>
          </a:p>
          <a:p>
            <a:pPr lvl="0" indent="0" marL="0">
              <a:buNone/>
            </a:pPr>
            <a:r>
              <a:rPr/>
              <a:t>(a != b) is waar</a:t>
            </a:r>
          </a:p>
          <a:p>
            <a:pPr lvl="0" indent="0" marL="0">
              <a:buNone/>
            </a:pPr>
            <a:r>
              <a:rPr/>
              <a:t>&gt;</a:t>
            </a:r>
          </a:p>
          <a:p>
            <a:pPr lvl="0" indent="0" marL="0">
              <a:buNone/>
            </a:pPr>
            <a:r>
              <a:rPr/>
              <a:t>Als de waarde van de linker operand groter is dan de waarde van de rechter operand, wordt de voorwaarde waar.</a:t>
            </a:r>
          </a:p>
          <a:p>
            <a:pPr lvl="0" indent="0" marL="0">
              <a:buNone/>
            </a:pPr>
            <a:r>
              <a:rPr/>
              <a:t>(a &gt; b) is niet waar.</a:t>
            </a:r>
          </a:p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Als de waarde van de linker operand kleiner is dan de waarde van de rechter operand, wordt de voorwaarde waar.</a:t>
            </a:r>
          </a:p>
          <a:p>
            <a:pPr lvl="0" indent="0" marL="0">
              <a:buNone/>
            </a:pPr>
            <a:r>
              <a:rPr/>
              <a:t>(a &lt; b) is waar.</a:t>
            </a:r>
          </a:p>
          <a:p>
            <a:pPr lvl="0" indent="0" marL="0">
              <a:buNone/>
            </a:pPr>
            <a:r>
              <a:rPr/>
              <a:t>&gt;=</a:t>
            </a:r>
          </a:p>
          <a:p>
            <a:pPr lvl="0" indent="0" marL="0">
              <a:buNone/>
            </a:pPr>
            <a:r>
              <a:rPr/>
              <a:t>Als de waarde van de linker operand groter is dan of gelijk is aan de waarde van de rechter operand, wordt de voorwaarde waar.</a:t>
            </a:r>
          </a:p>
          <a:p>
            <a:pPr lvl="0" indent="0" marL="0">
              <a:buNone/>
            </a:pPr>
            <a:r>
              <a:rPr/>
              <a:t>(a &gt;= b) is niet waar.</a:t>
            </a:r>
          </a:p>
          <a:p>
            <a:pPr lvl="0" indent="0" marL="0">
              <a:buNone/>
            </a:pPr>
            <a:r>
              <a:rPr/>
              <a:t>&lt;=</a:t>
            </a:r>
          </a:p>
          <a:p>
            <a:pPr lvl="0" indent="0" marL="0">
              <a:buNone/>
            </a:pPr>
            <a:r>
              <a:rPr/>
              <a:t>Als de waarde van de linker operand kleiner is dan of gelijk is aan de waarde van de rechter operand, wordt de voorwaarde waar.</a:t>
            </a:r>
          </a:p>
          <a:p>
            <a:pPr lvl="0" indent="0" marL="0">
              <a:buNone/>
            </a:pPr>
            <a:r>
              <a:rPr/>
              <a:t>(a &lt;= b) is waar.</a:t>
            </a:r>
          </a:p>
          <a:p>
            <a:pPr lvl="0" indent="0" marL="0">
              <a:buNone/>
            </a:pPr>
            <a:r>
              <a:rPr/>
              <a:t>Laten we nu snelle voorbeelden van elk van deze doornemen.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Gelijk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Merk op dat == (dubbele gelijk symbolen) een vergelijkings-operator is, terwijl = (enkel gelijk symbol) een toewijzings-operator 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Niet gelijk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Groter dan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Kleiner dan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Groter dan of gelijk aan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Kleiner dan of gelijk aan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 b="1"/>
              <a:t>Geweldig! Overloop elke vergelijkingsoperator om er zeker van te zijn dat u begrijpt wat elke operator zegt. Maar hopelijk was dit duidelijk voor u.</a:t>
            </a:r>
          </a:p>
          <a:p>
            <a:pPr lvl="0" indent="0" marL="0">
              <a:buNone/>
            </a:pPr>
            <a:r>
              <a:rPr/>
              <a:t>Vervolgens behandelen we geketende (chained) vergelijkingsoperatoren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2022-04-22T22:38:36Z</dcterms:created>
  <dcterms:modified xsi:type="dcterms:W3CDTF">2022-04-22T22:38:36Z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