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Statements Assessment Test</a:t>
            </a:r>
          </a:p>
        </p:txBody>
      </p:sp>
      <p:sp>
        <p:nvSpPr>
          <p:cNvPr id="3" name="Content Placeholder 2"/>
          <p:cNvSpPr>
            <a:spLocks noGrp="1"/>
          </p:cNvSpPr>
          <p:nvPr>
            <p:ph idx="1"/>
          </p:nvPr>
        </p:nvSpPr>
        <p:spPr/>
        <p:txBody>
          <a:bodyPr/>
          <a:lstStyle/>
          <a:p>
            <a:pPr lvl="0" indent="0" marL="0">
              <a:buNone/>
            </a:pPr>
            <a:r>
              <a:rPr/>
              <a:t>Let’s test your knowledge!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i="1">
                <a:solidFill>
                  <a:srgbClr val="60A0B0"/>
                </a:solidFill>
                <a:latin typeface="Courier"/>
              </a:rPr>
              <a:t>#Code here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r>
              <a:rPr i="1">
                <a:solidFill>
                  <a:srgbClr val="60A0B0"/>
                </a:solidFill>
                <a:latin typeface="Courier"/>
              </a:rPr>
              <a:t>#Code Here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all numbers between 1 and 50 that are divisible by 3.</a:t>
            </a:r>
          </a:p>
          <a:p>
            <a:pPr lvl="0" indent="0">
              <a:buNone/>
            </a:pPr>
            <a:r>
              <a:rPr i="1">
                <a:solidFill>
                  <a:srgbClr val="60A0B0"/>
                </a:solidFill>
                <a:latin typeface="Courier"/>
              </a:rPr>
              <a:t>#Code in this cell</a:t>
            </a:r>
            <a:b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i="1">
                <a:solidFill>
                  <a:srgbClr val="60A0B0"/>
                </a:solidFill>
                <a:latin typeface="Courier"/>
              </a:rPr>
              <a:t>#Code in this cell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i="1">
                <a:solidFill>
                  <a:srgbClr val="60A0B0"/>
                </a:solidFill>
                <a:latin typeface="Courier"/>
              </a:rPr>
              <a:t>#Code in this cell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i="1">
                <a:solidFill>
                  <a:srgbClr val="60A0B0"/>
                </a:solidFill>
                <a:latin typeface="Courier"/>
              </a:rPr>
              <a:t>#Code in this cell</a:t>
            </a: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2022-04-22T22:38:39Z</dcterms:created>
  <dcterms:modified xsi:type="dcterms:W3CDTF">2022-04-22T22:38:39Z</dcterms:modified>
</cp:coreProperties>
</file>

<file path=docProps/custom.xml><?xml version="1.0" encoding="utf-8"?>
<Properties xmlns="http://schemas.openxmlformats.org/officeDocument/2006/custom-properties" xmlns:vt="http://schemas.openxmlformats.org/officeDocument/2006/docPropsVTypes"/>
</file>