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ckoverflow.com/questions/16060899/alphabet-range-in-python" TargetMode="External" /><Relationship Id="rId3" Type="http://schemas.openxmlformats.org/officeDocument/2006/relationships/hyperlink" Target="https://medium.com/better-programming/a-visual-guide-to-set-comparisons-in-python-6ab7edb9ec4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Functies en methoden Huiswerk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Vul de volgende vragen in: ____ </a:t>
                </a:r>
                <a:r>
                  <a:rPr b="1"/>
                  <a:t>Schrijf een functie die het volume van een bol (sphere) berekent op basis van zijn straal (radius).</a:t>
                </a:r>
              </a:p>
              <a:p>
                <a:pPr lvl="0" indent="0" marL="0">
                  <a:buNone/>
                </a:pPr>
                <a:r>
                  <a:rPr/>
                  <a:t>Het volume van een bol wordt gegeven als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4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t>π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def</a:t>
                </a:r>
                <a:r>
                  <a:rPr>
                    <a:latin typeface="Courier"/>
                  </a:rPr>
                  <a:t> vol(rad):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Check</a:t>
                </a:r>
                <a:br/>
                <a:r>
                  <a:rPr>
                    <a:latin typeface="Courier"/>
                  </a:rPr>
                  <a:t>vol(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33.49333333333333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functie die controleert of een getal binnen een bepaald bereik valt (inclusief hoog en laag)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ran_check(num,low,high):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ran_check(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 is in the range between 2 and 7</a:t>
            </a:r>
          </a:p>
          <a:p>
            <a:pPr lvl="0" indent="0" marL="0">
              <a:buNone/>
            </a:pPr>
            <a:r>
              <a:rPr/>
              <a:t>Als je alleen een boolean wilt retourneren: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ran_bool(num,low,high):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ran_bool(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een string accepteert en het aantal hoofdletters en kleine letters berekent.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String : 'Hello Mr. Rogers, how are you this fine Tuesday?'
Expected Output : 
No. of Upper case characters : 4
No. of Lower case Characters : 33</a:t>
            </a:r>
          </a:p>
          <a:p>
            <a:pPr lvl="0" indent="0" marL="0">
              <a:buNone/>
            </a:pPr>
            <a:r>
              <a:rPr/>
              <a:t>HINT: Twee string-methoden die nuttig kunnen zijn: </a:t>
            </a:r>
            <a:r>
              <a:rPr b="1"/>
              <a:t>.isupper()</a:t>
            </a:r>
            <a:r>
              <a:rPr/>
              <a:t> en </a:t>
            </a:r>
            <a:r>
              <a:rPr b="1"/>
              <a:t>.islower()</a:t>
            </a:r>
          </a:p>
          <a:p>
            <a:pPr lvl="0" indent="0" marL="0">
              <a:buNone/>
            </a:pPr>
            <a:r>
              <a:rPr/>
              <a:t>Als je ambitieus bent, verken dan de module Collecties om dit probleem op te lossen!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up_low(s):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Mr. Rogers, how are you this fine Tuesday?'</a:t>
            </a:r>
            <a:br/>
            <a:r>
              <a:rPr>
                <a:latin typeface="Courier"/>
              </a:rPr>
              <a:t>up_low(s)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 String :  Hello Mr. Rogers, how are you this fine Tuesday?
No. of Upper case characters :  4
No. of Lower case Characters :  33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een lijst nodig heeft en een nieuwe lijst retourneert met unieke elementen van de eerste lijst.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[1,1,1,1,2,2,3,3,3,3,4,5]
Unique List : [1, 2, 3, 4, 5]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unique_list(lst):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unique_list([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4, 5]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om alle getallen in een lijst te vermenigvuldigen (multiply).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 2, 3, -4]
Expected Output : -24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multiply(numbers):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multiply([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-24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controleert of een woord of zin palindroom is of niet.</a:t>
            </a:r>
          </a:p>
          <a:p>
            <a:pPr lvl="0" indent="0" marL="0">
              <a:buNone/>
            </a:pPr>
            <a:r>
              <a:rPr/>
              <a:t>Opmerking: een palindroom is een woord, zin of reeks die achterstevoren hetzelfde leest als vooruit, bijvoorbeeld “madam”, “kayak”, “racecar” of een zinsnede “nurses run”. Hint: misschien wil je de methode .replace() in een string bekijken om te helpen bij het omgaan met spaties. Zoek ook op Google hoe u een string in Python kunt omkeren, er zijn enkele slimme manieren om dit te doen met slicing-notatie.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palindrome(s):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palindrome(</a:t>
            </a:r>
            <a:r>
              <a:rPr>
                <a:solidFill>
                  <a:srgbClr val="4070A0"/>
                </a:solidFill>
                <a:latin typeface="Courier"/>
              </a:rPr>
              <a:t>'helleh'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Moeilijk:</a:t>
            </a:r>
          </a:p>
          <a:p>
            <a:pPr lvl="0" indent="0" marL="0">
              <a:buNone/>
            </a:pPr>
            <a:r>
              <a:rPr b="1"/>
              <a:t>Schrijf een Python-functie om te controleren of een string pangram is of niet. (Stel dat de ingevoerde tekenreeks geen leestekens/punctuation heeft)</a:t>
            </a:r>
          </a:p>
          <a:p>
            <a:pPr lvl="0" indent="0">
              <a:buNone/>
            </a:pPr>
            <a:r>
              <a:rPr>
                <a:latin typeface="Courier"/>
              </a:rPr>
              <a:t> Let op: Pangrammen zijn woorden of zinnen die elke letter van het alfabet minstens één keer bevatten.
 Bijvoorbeeld: "The quick brown fox jumps over the lazy dog"</a:t>
            </a:r>
          </a:p>
          <a:p>
            <a:pPr lvl="0" indent="0" marL="0">
              <a:buNone/>
            </a:pPr>
            <a:r>
              <a:rPr/>
              <a:t>Hint: misschien wilt u de methode .replace() gebruiken om spaties te verwijderen.</a:t>
            </a:r>
          </a:p>
          <a:p>
            <a:pPr lvl="0" indent="0" marL="0">
              <a:buNone/>
            </a:pPr>
            <a:r>
              <a:rPr/>
              <a:t>Hint: kijk naar de </a:t>
            </a:r>
            <a:r>
              <a:rPr>
                <a:hlinkClick r:id="rId2"/>
              </a:rPr>
              <a:t>string-module</a:t>
            </a:r>
          </a:p>
          <a:p>
            <a:pPr lvl="0" indent="0" marL="0">
              <a:buNone/>
            </a:pPr>
            <a:r>
              <a:rPr/>
              <a:t>Hint: als je </a:t>
            </a:r>
            <a:r>
              <a:rPr>
                <a:hlinkClick r:id="rId3"/>
              </a:rPr>
              <a:t>set-vergelijkingen</a:t>
            </a:r>
            <a:r>
              <a:rPr/>
              <a:t> wilt gebruiken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string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is_pangram(str1, alphabet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string.ascii_lowercase):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is_pangram(</a:t>
            </a:r>
            <a:r>
              <a:rPr>
                <a:solidFill>
                  <a:srgbClr val="4070A0"/>
                </a:solidFill>
                <a:latin typeface="Courier"/>
              </a:rPr>
              <a:t>"The quick brown fox jumps over the lazy dog"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string.ascii_lowercase</a:t>
            </a:r>
          </a:p>
          <a:p>
            <a:pPr lvl="0" indent="0">
              <a:buNone/>
            </a:pPr>
            <a:r>
              <a:rPr>
                <a:latin typeface="Courier"/>
              </a:rPr>
              <a:t>'abcdefghijklmnopqrstuvwxyz'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Veel succes!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2022-04-22T22:38:44Z</dcterms:created>
  <dcterms:modified xsi:type="dcterms:W3CDTF">2022-04-22T22:38:44Z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