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int(input(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int(input(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Calculator(a,b)</a:t>
            </a:r>
            <a:br/>
            <a:br/>
            <a:r>
              <a:rPr>
                <a:latin typeface="Courier"/>
              </a:rPr>
              <a:t>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int(input(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round(obj.div(),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print()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c:\Users\Administrator\Documents\Lesmaterialen\Python\Notitieboeken\Nederlands\05 - Python Fund - Object georienteerde programmeren\02-Opdrachten.ipynb Cell 3' in &lt;module&gt;
      &lt;a href='vscode-notebook-cell:/c%3A/Users/Administrator/Documents/Lesmaterialen/Python/Notitieboeken/Nederlands/05%20-%20Python%20Fund%20-%20Object%20georienteerde%20programmeren/02-Opdrachten.ipynb#ch0000002?line=3'&gt;4&lt;/a&gt; a=int(input("Enter first number: "))
      &lt;a href='vscode-notebook-cell:/c%3A/Users/Administrator/Documents/Lesmaterialen/Python/Notitieboeken/Nederlands/05%20-%20Python%20Fund%20-%20Object%20georienteerde%20programmeren/02-Opdrachten.ipynb#ch0000002?line=4'&gt;5&lt;/a&gt; b=int(input("Enter second number: "))
----&gt; &lt;a href='vscode-notebook-cell:/c%3A/Users/Administrator/Documents/Lesmaterialen/Python/Notitieboeken/Nederlands/05%20-%20Python%20Fund%20-%20Object%20georienteerde%20programmeren/02-Opdrachten.ipynb#ch0000002?line=6'&gt;7&lt;/a&gt; obj=Calculator(a,b)
      &lt;a href='vscode-notebook-cell:/c%3A/Users/Administrator/Documents/Lesmaterialen/Python/Notitieboeken/Nederlands/05%20-%20Python%20Fund%20-%20Object%20georienteerde%20programmeren/02-Opdrachten.ipynb#ch0000002?line=8'&gt;9&lt;/a&gt; choice=1
     &lt;a href='vscode-notebook-cell:/c%3A/Users/Administrator/Documents/Lesmaterialen/Python/Notitieboeken/Nederlands/05%20-%20Python%20Fund%20-%20Object%20georienteerde%20programmeren/02-Opdrachten.ipynb#ch0000002?line=10'&gt;11&lt;/a&gt; while choice!=0:
TypeError: Calculator() takes no arguments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2022-04-22T22:38:45Z</dcterms:created>
  <dcterms:modified xsi:type="dcterms:W3CDTF">2022-04-22T22:38:45Z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