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Oriented Programming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challenge, create a bank account class that has two attributes: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and two methods: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As an added requirement, withdrawals may not exceed the available balance.</a:t>
            </a:r>
          </a:p>
          <a:p>
            <a:pPr lvl="0" indent="0" marL="0">
              <a:buNone/>
            </a:pPr>
            <a:r>
              <a:rPr/>
              <a:t>Instantiate your class, make several deposits and withdrawals, and test to make sure the account can’t be overdrawn.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latin typeface="Courier"/>
              </a:rPr>
              <a:t>print(acct1)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2022-04-22T22:38:47Z</dcterms:created>
  <dcterms:modified xsi:type="dcterms:W3CDTF">2022-04-22T22:38:47Z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