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"""This is a module for our Person class.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.. author: Yilmaz Mustafa &lt;yilmaz.mustafa@intecbrussel.be&gt;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>
                <a:latin typeface="Courier"/>
              </a:rPr>
              <a:t>from datetime import date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"""This is a class which represents a person. It is a bit of a silly class.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It stores some personal information, and can calculate a person's age.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surname, birthdate, address, telephone, email):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"""This method creates a new person.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    :param name: first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name: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surname: surname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surname: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birthdate: date of birth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birthdate: datetime.date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address: physical address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address: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telephone: telephone number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telephone: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email: email address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email: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"""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.surname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surname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birthdate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.address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address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.telephone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telephone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.email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email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age(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"""This method calculates the person's age from the birthdate and the current date.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    :returns: int -- the person's age in years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"""</a:t>
            </a:r>
            <a:br/>
            <a:r>
              <a:rPr>
                <a:latin typeface="Courier"/>
              </a:rPr>
              <a:t>        today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date.today()</a:t>
            </a:r>
            <a:br/>
            <a:r>
              <a:rPr>
                <a:latin typeface="Courier"/>
              </a:rPr>
              <a:t>        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today.year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.birthdate.year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today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date(today.year,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.birthdate.month,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.birthdate.day):</a:t>
            </a:r>
            <a:br/>
            <a:r>
              <a:rPr>
                <a:latin typeface="Courier"/>
              </a:rPr>
              <a:t>            age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age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info(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"Person: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.surname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str(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.age())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years old.\n\tContact: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.address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str(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.telephone)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.email </a:t>
            </a:r>
            <a:br/>
            <a:br/>
            <a:br/>
            <a:br/>
            <a:r>
              <a:rPr>
                <a:latin typeface="Courier"/>
              </a:rPr>
              <a:t>person1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Person(</a:t>
            </a:r>
            <a:r>
              <a:rPr>
                <a:solidFill>
                  <a:srgbClr val="4070A0"/>
                </a:solidFill>
                <a:latin typeface="Courier"/>
              </a:rPr>
              <a:t>"Justin"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"Bieber"</a:t>
            </a:r>
            <a:r>
              <a:rPr>
                <a:latin typeface="Courier"/>
              </a:rPr>
              <a:t>, date.fromisoformat(</a:t>
            </a:r>
            <a:r>
              <a:rPr>
                <a:solidFill>
                  <a:srgbClr val="4070A0"/>
                </a:solidFill>
                <a:latin typeface="Courier"/>
              </a:rPr>
              <a:t>"1986-03-11"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"Brussel Centraal"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46852145678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"just.in@be"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print(person1.info())</a:t>
            </a:r>
            <a:br/>
            <a:br/>
            <a:r>
              <a:rPr>
                <a:latin typeface="Courier"/>
              </a:rPr>
              <a:t>person2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Person(</a:t>
            </a:r>
            <a:r>
              <a:rPr>
                <a:solidFill>
                  <a:srgbClr val="4070A0"/>
                </a:solidFill>
                <a:latin typeface="Courier"/>
              </a:rPr>
              <a:t>"Nikola"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"Tesla"</a:t>
            </a:r>
            <a:r>
              <a:rPr>
                <a:latin typeface="Courier"/>
              </a:rPr>
              <a:t>, date.fromisoformat(</a:t>
            </a:r>
            <a:r>
              <a:rPr>
                <a:solidFill>
                  <a:srgbClr val="4070A0"/>
                </a:solidFill>
                <a:latin typeface="Courier"/>
              </a:rPr>
              <a:t>"1967-03-11"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"Stad Gent"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4966321185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"nikola.tesla@legends.com"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print(person2.info())</a:t>
            </a:r>
          </a:p>
          <a:p>
            <a:pPr lvl="0" indent="0">
              <a:buNone/>
            </a:pPr>
            <a:r>
              <a:rPr>
                <a:latin typeface="Courier"/>
              </a:rPr>
              <a:t>Person: Justin Bieber, is 35 years old.
    Contact: Brussel Centraal.46852145678, just.in@be
Person: Nikola Tesla, is 54 years old.
    Contact: Stad Gent.4966321185, nikola.tesla@legends.com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2022-04-22T22:38:49Z</dcterms:created>
  <dcterms:modified xsi:type="dcterms:W3CDTF">2022-04-22T22:38:49Z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