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Huiswerk: Errors en Exception behandeling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Behandel de uitzondering/exception die wordt veroorzaakt door de onderstaande code met behulp van de blokken try en except.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print(i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"An error occurred!"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TypeError                                 Traceback (most recent call last)
&lt;ipython-input-1-c35f41ad7311&gt; in &lt;module&gt;()
      1 for i in ['a','b','c']:
----&gt; 2     print(i**2)
TypeError: unsupported operand type(s) for ** or pow(): 'str' and 'int'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Behandel de uitzondering die wordt veroorzaakt door de onderstaande code met behulp van de blokken try en except. Gebruik vervolgens een finally-blok om ‘All Done’ af te drukken.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z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y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ZeroDivisionError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"Can't divide by Zero!"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finally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'All Done!'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ZeroDivisionError                         Traceback (most recent call last)
&lt;ipython-input-2-6f985c4c80dd&gt; in &lt;module&gt;()
      2 y = 0
      3 
----&gt; 4 z = x/y
ZeroDivisionError: division by zero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Schrijf een functie die om een geheel getal vraagt en druk het kwadraat ervan af. Gebruik een while-lus met een try, except, else-blok om rekening te houden met onjuiste invoer.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ask():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int(input(</a:t>
            </a:r>
            <a:r>
              <a:rPr>
                <a:solidFill>
                  <a:srgbClr val="4070A0"/>
                </a:solidFill>
                <a:latin typeface="Courier"/>
              </a:rPr>
              <a:t>'Input an integer: 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print(</a:t>
            </a:r>
            <a:r>
              <a:rPr>
                <a:solidFill>
                  <a:srgbClr val="4070A0"/>
                </a:solidFill>
                <a:latin typeface="Courier"/>
              </a:rPr>
              <a:t>'An error occurred! Please try again!'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continue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br/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'Thank you, your number squared is: '</a:t>
            </a:r>
            <a:r>
              <a:rPr>
                <a:latin typeface="Courier"/>
              </a:rPr>
              <a:t>,n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#Goed gedaan!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2022-04-22T22:38:50Z</dcterms:created>
  <dcterms:modified xsi:type="dcterms:W3CDTF">2022-04-22T22:38:50Z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