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ylint.org/" TargetMode="External" /><Relationship Id="rId3" Type="http://schemas.openxmlformats.org/officeDocument/2006/relationships/hyperlink" Target="https://pypi.python.org/pypi/pyflakes/" TargetMode="External" /><Relationship Id="rId4" Type="http://schemas.openxmlformats.org/officeDocument/2006/relationships/hyperlink" Target="https://pypi.python.org/pypi/pep8" TargetMode="External" /><Relationship Id="rId5" Type="http://schemas.openxmlformats.org/officeDocument/2006/relationships/hyperlink" Target="https://docs.python.org/3/library/unittest.html" TargetMode="External" /><Relationship Id="rId6" Type="http://schemas.openxmlformats.org/officeDocument/2006/relationships/hyperlink" Target="https://docs.python.org/3/library/doctest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Equally important as writing good code is writing good tests. Better to find bugs yourself than have them reported to you by end users!</a:t>
            </a:r>
          </a:p>
          <a:p>
            <a:pPr lvl="0" indent="0" marL="0">
              <a:buNone/>
            </a:pPr>
            <a:r>
              <a:rPr/>
              <a:t>For this section we’ll be working with files outside the notebook. We’ll save our code to a .py file, and then save our test script to another .py file. Normally we would code these files using a text editor like Brackets or Atom, or inside an IDE like Spyder or Pycharm. But, since we’re here, let’s use Jupyter!</a:t>
            </a:r>
          </a:p>
          <a:p>
            <a:pPr lvl="0" indent="0" marL="0">
              <a:buNone/>
            </a:pPr>
            <a:r>
              <a:rPr/>
              <a:t>Recall that with some IPython magic we can write the contents of a cell to a file using </a:t>
            </a:r>
            <a:r>
              <a:rPr>
                <a:latin typeface="Courier"/>
              </a:rPr>
              <a:t>%%writefile</a:t>
            </a:r>
            <a:r>
              <a:rPr/>
              <a:t>. Something we haven’t seen yet; you can run terminal commands from a jupyter cell using </a:t>
            </a:r>
            <a:r>
              <a:rPr>
                <a:latin typeface="Courier"/>
              </a:rPr>
              <a:t>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Testing tools</a:t>
            </a:r>
          </a:p>
          <a:p>
            <a:pPr lvl="0" indent="0" marL="0">
              <a:buNone/>
            </a:pPr>
            <a:r>
              <a:rPr/>
              <a:t>There are dozens of good testing libraries out there. Most are third-party packages that require an install, such as:</a:t>
            </a:r>
          </a:p>
          <a:p>
            <a:pPr lvl="0"/>
            <a:r>
              <a:rPr>
                <a:hlinkClick r:id="rId2"/>
              </a:rPr>
              <a:t>pylint</a:t>
            </a:r>
          </a:p>
          <a:p>
            <a:pPr lvl="0"/>
            <a:r>
              <a:rPr>
                <a:hlinkClick r:id="rId3"/>
              </a:rPr>
              <a:t>pyflakes</a:t>
            </a:r>
          </a:p>
          <a:p>
            <a:pPr lvl="0"/>
            <a:r>
              <a:rPr>
                <a:hlinkClick r:id="rId4"/>
              </a:rPr>
              <a:t>pep8</a:t>
            </a:r>
          </a:p>
          <a:p>
            <a:pPr lvl="0" indent="0" marL="0">
              <a:buNone/>
            </a:pPr>
            <a:r>
              <a:rPr/>
              <a:t>These are simple tools that merely look at your code, and they’ll tell you if there are style issues or simple problems like variable names being called before assignment.</a:t>
            </a:r>
          </a:p>
          <a:p>
            <a:pPr lvl="0" indent="0" marL="0">
              <a:buNone/>
            </a:pPr>
            <a:r>
              <a:rPr/>
              <a:t>A far better way to test your code is to write tests that send sample data to your program, and compare what’s returned to a desired outcome.Two such tools are available from the standard library:</a:t>
            </a:r>
          </a:p>
          <a:p>
            <a:pPr lvl="0"/>
            <a:r>
              <a:rPr>
                <a:hlinkClick r:id="rId5"/>
              </a:rPr>
              <a:t>unittest</a:t>
            </a:r>
          </a:p>
          <a:p>
            <a:pPr lvl="0"/>
            <a:r>
              <a:rPr>
                <a:hlinkClick r:id="rId6"/>
              </a:rPr>
              <a:t>doctest</a:t>
            </a:r>
          </a:p>
          <a:p>
            <a:pPr lvl="0" indent="0" marL="0">
              <a:buNone/>
            </a:pPr>
            <a:r>
              <a:rPr/>
              <a:t>Let’s look at pylint first, then we’ll do some heavier lifting with unittest.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>
                <a:latin typeface="Courier"/>
              </a:rPr>
              <a:t>pylint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pylint</a:t>
            </a:r>
            <a:r>
              <a:rPr/>
              <a:t> tests for style as well as some very basic program logic.</a:t>
            </a:r>
          </a:p>
          <a:p>
            <a:pPr lvl="0" indent="0" marL="0">
              <a:buNone/>
            </a:pPr>
            <a:r>
              <a:rPr/>
              <a:t>First, if you don’t have it already (and you probably do, as it’s part of the Anaconda distribution), you should install </a:t>
            </a:r>
            <a:r>
              <a:rPr>
                <a:latin typeface="Courier"/>
              </a:rPr>
              <a:t>pylint</a:t>
            </a:r>
            <a:r>
              <a:rPr/>
              <a:t>.Once that’s done feel free to comment out the cell, you won’t need it anymore.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 pip install pylint</a:t>
            </a:r>
          </a:p>
          <a:p>
            <a:pPr lvl="0" indent="0" marL="0">
              <a:buNone/>
            </a:pPr>
            <a:r>
              <a:rPr/>
              <a:t>Let’s save a very simple script: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%%</a:t>
            </a:r>
            <a:r>
              <a:rPr>
                <a:latin typeface="Courier"/>
              </a:rPr>
              <a:t>writefile simple1.py</a:t>
            </a:r>
            <a:br/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print(a)</a:t>
            </a:r>
            <a:br/>
            <a:r>
              <a:rPr>
                <a:latin typeface="Courier"/>
              </a:rPr>
              <a:t>print(B)</a:t>
            </a:r>
          </a:p>
          <a:p>
            <a:pPr lvl="0" indent="0">
              <a:buNone/>
            </a:pPr>
            <a:r>
              <a:rPr>
                <a:latin typeface="Courier"/>
              </a:rPr>
              <a:t>Overwriting simple1.py</a:t>
            </a:r>
          </a:p>
          <a:p>
            <a:pPr lvl="0" indent="0" marL="0">
              <a:buNone/>
            </a:pPr>
            <a:r>
              <a:rPr/>
              <a:t>Now let’s check it using pylint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 pylint simple1.py</a:t>
            </a:r>
          </a:p>
          <a:p>
            <a:pPr lvl="0" indent="0">
              <a:buNone/>
            </a:pPr>
            <a:r>
              <a:rPr>
                <a:latin typeface="Courier"/>
              </a:rPr>
              <a:t>************* Module simple1
C:  4, 0: Final newline missing (missing-final-newline)
C:  1, 0: Missing module docstring (missing-docstring)
C:  1, 0: Invalid constant name "a" (invalid-name)
C:  2, 0: Invalid constant name "b" (invalid-name)
E:  4, 6: Undefined variable 'B' (undefined-variable)
---------------------------------------------------------------------
Your code has been rated at -12.50/10 (previous run: 8.33/10, -20.83)
No config file found, using default configuration</a:t>
            </a:r>
          </a:p>
          <a:p>
            <a:pPr lvl="0" indent="0" marL="0">
              <a:buNone/>
            </a:pPr>
            <a:r>
              <a:rPr/>
              <a:t>Pylint first lists some styling issues - it would like to see an extra newline at the end, modules and function definitions should have descriptive docstrings, and single characters are a poor choice for variable names.</a:t>
            </a:r>
          </a:p>
          <a:p>
            <a:pPr lvl="0" indent="0" marL="0">
              <a:buNone/>
            </a:pPr>
            <a:r>
              <a:rPr/>
              <a:t>More importantly, however, pylint identified an error in the program - a variable called before assignment. This needs fixing.</a:t>
            </a:r>
          </a:p>
          <a:p>
            <a:pPr lvl="0" indent="0" marL="0">
              <a:buNone/>
            </a:pPr>
            <a:r>
              <a:rPr/>
              <a:t>Note that pylint scored our program a negative 12.5 out of 10. Let’s try to improve that!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%%</a:t>
            </a:r>
            <a:r>
              <a:rPr>
                <a:latin typeface="Courier"/>
              </a:rPr>
              <a:t>writefile simple1.py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"""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A very simple script.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"""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myfunc():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An extremely simple function.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"""</a:t>
            </a:r>
            <a:br/>
            <a:r>
              <a:rPr>
                <a:latin typeface="Courier"/>
              </a:rPr>
              <a:t>    first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second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print(first)</a:t>
            </a:r>
            <a:br/>
            <a:r>
              <a:rPr>
                <a:latin typeface="Courier"/>
              </a:rPr>
              <a:t>    print(second)</a:t>
            </a:r>
            <a:br/>
            <a:br/>
            <a:r>
              <a:rPr>
                <a:latin typeface="Courier"/>
              </a:rPr>
              <a:t>myfunc()</a:t>
            </a:r>
          </a:p>
          <a:p>
            <a:pPr lvl="0" indent="0">
              <a:buNone/>
            </a:pPr>
            <a:r>
              <a:rPr>
                <a:latin typeface="Courier"/>
              </a:rPr>
              <a:t>Overwriting simple1.py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 pylint simple1.py</a:t>
            </a:r>
          </a:p>
          <a:p>
            <a:pPr lvl="0" indent="0">
              <a:buNone/>
            </a:pPr>
            <a:r>
              <a:rPr>
                <a:latin typeface="Courier"/>
              </a:rPr>
              <a:t>************* Module simple1
C: 14, 0: Final newline missing (missing-final-newline)
---------------------------------------------------------------------
Your code has been rated at 8.33/10 (previous run: -12.50/10, +20.83)
No config file found, using default configuration</a:t>
            </a:r>
          </a:p>
          <a:p>
            <a:pPr lvl="0" indent="0" marL="0">
              <a:buNone/>
            </a:pPr>
            <a:r>
              <a:rPr/>
              <a:t>Much better! Our score climbed to 8.33 out of 10. Unfortunately, the final newline has to do with how jupyter writes to a file, and there’s not much we can do about that here. Still, pylint helped us troubleshoot some of our problems. But what if the problem was more complex?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%%</a:t>
            </a:r>
            <a:r>
              <a:rPr>
                <a:latin typeface="Courier"/>
              </a:rPr>
              <a:t>writefile simple2.py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"""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A very simple script.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"""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myfunc():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An extremely simple function.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"""</a:t>
            </a:r>
            <a:br/>
            <a:r>
              <a:rPr>
                <a:latin typeface="Courier"/>
              </a:rPr>
              <a:t>    first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second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print(first)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'second'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myfunc()</a:t>
            </a:r>
          </a:p>
          <a:p>
            <a:pPr lvl="0" indent="0">
              <a:buNone/>
            </a:pPr>
            <a:r>
              <a:rPr>
                <a:latin typeface="Courier"/>
              </a:rPr>
              <a:t>Overwriting simple2.py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 pylint simple2.py</a:t>
            </a:r>
          </a:p>
          <a:p>
            <a:pPr lvl="0" indent="0">
              <a:buNone/>
            </a:pPr>
            <a:r>
              <a:rPr>
                <a:latin typeface="Courier"/>
              </a:rPr>
              <a:t>************* Module simple2
C: 14, 0: Final newline missing (missing-final-newline)
W: 10, 4: Unused variable 'second' (unused-variable)
------------------------------------------------------------------
Your code has been rated at 6.67/10 (previous run: 6.67/10, +0.00)
No config file found, using default configuration</a:t>
            </a:r>
          </a:p>
          <a:p>
            <a:pPr lvl="0" indent="0" marL="0">
              <a:buNone/>
            </a:pPr>
            <a:r>
              <a:rPr/>
              <a:t>pylint tells us there’s an unused variable in line 10, but it doesn’t know that we might get an unexpected output from line 12! For this we need a more robust set of tools. That’s where </a:t>
            </a:r>
            <a:r>
              <a:rPr>
                <a:latin typeface="Courier"/>
              </a:rPr>
              <a:t>unittest</a:t>
            </a:r>
            <a:r>
              <a:rPr/>
              <a:t> comes 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>
                <a:latin typeface="Courier"/>
              </a:rPr>
              <a:t>unittest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unittest</a:t>
            </a:r>
            <a:r>
              <a:rPr/>
              <a:t> lets you write your own test programs. The goal is to send a specific set of data to your program, and analyze the returned results against an expected result.</a:t>
            </a:r>
          </a:p>
          <a:p>
            <a:pPr lvl="0" indent="0" marL="0">
              <a:buNone/>
            </a:pPr>
            <a:r>
              <a:rPr/>
              <a:t>Let’s generate a simple script that capitalizes words in a given string. We’ll call it </a:t>
            </a:r>
            <a:r>
              <a:rPr b="1"/>
              <a:t>cap.py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%%</a:t>
            </a:r>
            <a:r>
              <a:rPr>
                <a:latin typeface="Courier"/>
              </a:rPr>
              <a:t>writefile cap.py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cap_text(text):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text.capitalize()</a:t>
            </a:r>
          </a:p>
          <a:p>
            <a:pPr lvl="0" indent="0">
              <a:buNone/>
            </a:pPr>
            <a:r>
              <a:rPr>
                <a:latin typeface="Courier"/>
              </a:rPr>
              <a:t>Overwriting cap.py</a:t>
            </a:r>
          </a:p>
          <a:p>
            <a:pPr lvl="0" indent="0" marL="0">
              <a:buNone/>
            </a:pPr>
            <a:r>
              <a:rPr/>
              <a:t>Now we’ll write a test script. We can call it whatever we want, but </a:t>
            </a:r>
            <a:r>
              <a:rPr b="1"/>
              <a:t>test_cap.py</a:t>
            </a:r>
            <a:r>
              <a:rPr/>
              <a:t> seems an obvious choice.</a:t>
            </a:r>
          </a:p>
          <a:p>
            <a:pPr lvl="0" indent="0" marL="0">
              <a:buNone/>
            </a:pPr>
            <a:r>
              <a:rPr/>
              <a:t>When writing test functions, it’s best to go from simple to complex, as each function will be run in order. Here we’ll test simple, one-word strings, followed by a test of multiple word strings.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%%</a:t>
            </a:r>
            <a:r>
              <a:rPr>
                <a:latin typeface="Courier"/>
              </a:rPr>
              <a:t>writefile test_cap.py</a:t>
            </a:r>
            <a:br/>
            <a:r>
              <a:rPr>
                <a:latin typeface="Courier"/>
              </a:rPr>
              <a:t>import unittest</a:t>
            </a:r>
            <a:br/>
            <a:r>
              <a:rPr>
                <a:latin typeface="Courier"/>
              </a:rPr>
              <a:t>import cap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TestCap(unittest.TestCase):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test_one_word(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'python'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cap.cap_text(text)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.assertEqual(result, </a:t>
            </a:r>
            <a:r>
              <a:rPr>
                <a:solidFill>
                  <a:srgbClr val="4070A0"/>
                </a:solidFill>
                <a:latin typeface="Courier"/>
              </a:rPr>
              <a:t>'Python'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test_multiple_words(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'monty python'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cap.cap_text(text)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.assertEqual(result, </a:t>
            </a:r>
            <a:r>
              <a:rPr>
                <a:solidFill>
                  <a:srgbClr val="4070A0"/>
                </a:solidFill>
                <a:latin typeface="Courier"/>
              </a:rPr>
              <a:t>'Monty Python'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'__main__'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unittest.main()</a:t>
            </a:r>
          </a:p>
          <a:p>
            <a:pPr lvl="0" indent="0">
              <a:buNone/>
            </a:pPr>
            <a:r>
              <a:rPr>
                <a:latin typeface="Courier"/>
              </a:rPr>
              <a:t>Overwriting test_cap.py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 python test_cap.py</a:t>
            </a:r>
          </a:p>
          <a:p>
            <a:pPr lvl="0" indent="0">
              <a:buNone/>
            </a:pPr>
            <a:r>
              <a:rPr>
                <a:latin typeface="Courier"/>
              </a:rPr>
              <a:t>F.
======================================================================
FAIL: test_multiple_words (__main__.TestCap)
----------------------------------------------------------------------
Traceback (most recent call last):
  File "test_cap.py", line 14, in test_multiple_words
    self.assertEqual(result, 'Monty Python')
AssertionError: 'Monty python' != 'Monty Python'
- Monty python
?       ^
+ Monty Python
?       ^
----------------------------------------------------------------------
Ran 2 tests in 0.000s
FAILED (failures=1)</a:t>
            </a:r>
          </a:p>
          <a:p>
            <a:pPr lvl="0" indent="0" marL="0">
              <a:buNone/>
            </a:pPr>
            <a:r>
              <a:rPr/>
              <a:t>What happened? It turns out that the </a:t>
            </a:r>
            <a:r>
              <a:rPr>
                <a:latin typeface="Courier"/>
              </a:rPr>
              <a:t>.capitalize()</a:t>
            </a:r>
            <a:r>
              <a:rPr/>
              <a:t> method only capitalizes the first letter of the first word in a string. Doing a little research on string methods, we find that </a:t>
            </a:r>
            <a:r>
              <a:rPr>
                <a:latin typeface="Courier"/>
              </a:rPr>
              <a:t>.title()</a:t>
            </a:r>
            <a:r>
              <a:rPr/>
              <a:t> might give us what we want.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%%</a:t>
            </a:r>
            <a:r>
              <a:rPr>
                <a:latin typeface="Courier"/>
              </a:rPr>
              <a:t>writefile cap.py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cap_text(text):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text.title()  </a:t>
            </a:r>
            <a:r>
              <a:rPr i="1">
                <a:solidFill>
                  <a:srgbClr val="60A0B0"/>
                </a:solidFill>
                <a:latin typeface="Courier"/>
              </a:rPr>
              <a:t># replace .capitalize() with .title()</a:t>
            </a:r>
          </a:p>
          <a:p>
            <a:pPr lvl="0" indent="0">
              <a:buNone/>
            </a:pPr>
            <a:r>
              <a:rPr>
                <a:latin typeface="Courier"/>
              </a:rPr>
              <a:t>Overwriting cap.py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 python test_cap.py</a:t>
            </a:r>
          </a:p>
          <a:p>
            <a:pPr lvl="0" indent="0">
              <a:buNone/>
            </a:pPr>
            <a:r>
              <a:rPr>
                <a:latin typeface="Courier"/>
              </a:rPr>
              <a:t>..
----------------------------------------------------------------------
Ran 2 tests in 0.000s
OK</a:t>
            </a:r>
          </a:p>
          <a:p>
            <a:pPr lvl="0" indent="0" marL="0">
              <a:buNone/>
            </a:pPr>
            <a:r>
              <a:rPr/>
              <a:t>Hey, it passed! But have we tested all cases? Let’s add another test to </a:t>
            </a:r>
            <a:r>
              <a:rPr b="1"/>
              <a:t>test_cap.py</a:t>
            </a:r>
            <a:r>
              <a:rPr/>
              <a:t> to see if it handles words with apostrophes, like </a:t>
            </a:r>
            <a:r>
              <a:rPr i="1"/>
              <a:t>don’t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In a text editor this would be easy, but in Jupyter we have to start from scratch.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%%</a:t>
            </a:r>
            <a:r>
              <a:rPr>
                <a:latin typeface="Courier"/>
              </a:rPr>
              <a:t>writefile test_cap.py</a:t>
            </a:r>
            <a:br/>
            <a:r>
              <a:rPr>
                <a:latin typeface="Courier"/>
              </a:rPr>
              <a:t>import unittest</a:t>
            </a:r>
            <a:br/>
            <a:r>
              <a:rPr>
                <a:latin typeface="Courier"/>
              </a:rPr>
              <a:t>import cap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TestCap(unittest.TestCase):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test_one_word(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'python'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cap.cap_text(text)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.assertEqual(result, </a:t>
            </a:r>
            <a:r>
              <a:rPr>
                <a:solidFill>
                  <a:srgbClr val="4070A0"/>
                </a:solidFill>
                <a:latin typeface="Courier"/>
              </a:rPr>
              <a:t>'Python'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test_multiple_words(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'monty python'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cap.cap_text(text)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.assertEqual(result, </a:t>
            </a:r>
            <a:r>
              <a:rPr>
                <a:solidFill>
                  <a:srgbClr val="4070A0"/>
                </a:solidFill>
                <a:latin typeface="Courier"/>
              </a:rPr>
              <a:t>'Monty Python'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test_with_apostrophes(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"monty python's flying circus"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cap.cap_text(text)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.assertEqual(result, </a:t>
            </a:r>
            <a:r>
              <a:rPr>
                <a:solidFill>
                  <a:srgbClr val="4070A0"/>
                </a:solidFill>
                <a:latin typeface="Courier"/>
              </a:rPr>
              <a:t>"Monty Python's Flying Circus"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'__main__'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unittest.main()</a:t>
            </a:r>
          </a:p>
          <a:p>
            <a:pPr lvl="0" indent="0">
              <a:buNone/>
            </a:pPr>
            <a:r>
              <a:rPr>
                <a:latin typeface="Courier"/>
              </a:rPr>
              <a:t>Overwriting test_cap.py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 python test_cap.py</a:t>
            </a:r>
          </a:p>
          <a:p>
            <a:pPr lvl="0" indent="0">
              <a:buNone/>
            </a:pPr>
            <a:r>
              <a:rPr>
                <a:latin typeface="Courier"/>
              </a:rPr>
              <a:t>..F
======================================================================
FAIL: test_with_apostrophes (__main__.TestCap)
----------------------------------------------------------------------
Traceback (most recent call last):
  File "test_cap.py", line 19, in test_with_apostrophes
    self.assertEqual(result, "Monty Python's Flying Circus")
AssertionError: "Monty Python'S Flying Circus" != "Monty Python's Flying Circus"
- Monty Python'S Flying Circus
?              ^
+ Monty Python's Flying Circus
?              ^
----------------------------------------------------------------------
Ran 3 tests in 0.000s
FAILED (failures=1)</a:t>
            </a:r>
          </a:p>
          <a:p>
            <a:pPr lvl="0" indent="0" marL="0">
              <a:buNone/>
            </a:pPr>
            <a:r>
              <a:rPr/>
              <a:t>Now we have to find a solution that handles apostrophes! There is one (look up </a:t>
            </a:r>
            <a:r>
              <a:rPr>
                <a:latin typeface="Courier"/>
              </a:rPr>
              <a:t>capwords</a:t>
            </a:r>
            <a:r>
              <a:rPr/>
              <a:t> from the </a:t>
            </a:r>
            <a:r>
              <a:rPr>
                <a:latin typeface="Courier"/>
              </a:rPr>
              <a:t>string</a:t>
            </a:r>
            <a:r>
              <a:rPr/>
              <a:t> module) but we’ll leave that as an exercise for the reader.</a:t>
            </a:r>
          </a:p>
          <a:p>
            <a:pPr lvl="0" indent="0" marL="0">
              <a:buNone/>
            </a:pPr>
            <a:r>
              <a:rPr/>
              <a:t>Great! Now you should have a basic understanding of unit testing!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2022-04-22T22:38:50Z</dcterms:created>
  <dcterms:modified xsi:type="dcterms:W3CDTF">2022-04-22T22:38:50Z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