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Scope - Bereikbaarheid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Global scope</a:t>
            </a:r>
            <a:br/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f():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"Inside method f(), a is {}"</a:t>
            </a:r>
            <a:r>
              <a:rPr>
                <a:latin typeface="Courier"/>
              </a:rPr>
              <a:t>.format(a))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g():</a:t>
            </a:r>
            <a:br/>
            <a:r>
              <a:rPr>
                <a:latin typeface="Courier"/>
              </a:rPr>
              <a:t>   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"Inside method g(), a is {}"</a:t>
            </a:r>
            <a:r>
              <a:rPr>
                <a:latin typeface="Courier"/>
              </a:rPr>
              <a:t>.format(a))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global</a:t>
            </a:r>
            <a:r>
              <a:rPr>
                <a:latin typeface="Courier"/>
              </a:rPr>
              <a:t> a</a:t>
            </a:r>
            <a:br/>
            <a:r>
              <a:rPr>
                <a:latin typeface="Courier"/>
              </a:rPr>
              <a:t>   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"Inside method h(), a is {}"</a:t>
            </a:r>
            <a:r>
              <a:rPr>
                <a:latin typeface="Courier"/>
              </a:rPr>
              <a:t>.format(a))</a:t>
            </a:r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Zonder code uit te voeren probeer om te inschatten wat de volgende instructies gaan afdrukken.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"Global a is now {}"</a:t>
            </a:r>
            <a:r>
              <a:rPr>
                <a:latin typeface="Courier"/>
              </a:rPr>
              <a:t>.format(a))</a:t>
            </a:r>
            <a:br/>
            <a:r>
              <a:rPr>
                <a:latin typeface="Courier"/>
              </a:rPr>
              <a:t>f()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"Global a is now {}"</a:t>
            </a:r>
            <a:r>
              <a:rPr>
                <a:latin typeface="Courier"/>
              </a:rPr>
              <a:t>.format(a))</a:t>
            </a:r>
            <a:br/>
            <a:r>
              <a:rPr>
                <a:latin typeface="Courier"/>
              </a:rPr>
              <a:t>g()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"Global a is now {}"</a:t>
            </a:r>
            <a:r>
              <a:rPr>
                <a:latin typeface="Courier"/>
              </a:rPr>
              <a:t>.format(a))</a:t>
            </a:r>
            <a:br/>
            <a:r>
              <a:rPr>
                <a:latin typeface="Courier"/>
              </a:rPr>
              <a:t>h()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"Global a is now {}"</a:t>
            </a:r>
            <a:r>
              <a:rPr>
                <a:latin typeface="Courier"/>
              </a:rPr>
              <a:t>.format(a))</a:t>
            </a:r>
            <a:br/>
            <a:br/>
            <a:br/>
            <a:br/>
            <a:br/>
          </a:p>
          <a:p>
            <a:pPr lvl="0" indent="0">
              <a:buNone/>
            </a:pPr>
            <a:r>
              <a:rPr>
                <a:latin typeface="Courier"/>
              </a:rPr>
              <a:t>Global a is now 1
Inside method f(), a is 1
Global a is now 1
Inside method g(), a is 2
Global a is now 1
Inside method h(), a is 3
Global a is now 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2022-04-22T22:38:51Z</dcterms:created>
  <dcterms:modified xsi:type="dcterms:W3CDTF">2022-04-22T22:38:51Z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