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Python les-materialen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complex()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complex() returns a complex number with the value real + imag*1j or converts a string or number to a complex number.</a:t>
            </a:r>
          </a:p>
          <a:p>
            <a:pPr lvl="0" indent="0" marL="0">
              <a:buNone/>
            </a:pPr>
            <a:r>
              <a:rPr/>
              <a:t>If the first parameter is a string, it will be interpreted as a complex number and the function must be called without a second parameter. The second parameter can never be a string. Each argument may be any numeric type (including complex). If imag is omitted, it defaults to zero and the constructor serves as a numeric conversion like int and float. If both arguments are omitted, returns 0j.</a:t>
            </a:r>
          </a:p>
          <a:p>
            <a:pPr lvl="0" indent="0" marL="0">
              <a:buNone/>
            </a:pPr>
            <a:r>
              <a:rPr/>
              <a:t>If you are doing math or engineering that requires complex numbers (such as dynamics, control systems, or impedance of a circuit) this is a useful tool to have in Python.</a:t>
            </a:r>
          </a:p>
          <a:p>
            <a:pPr lvl="0" indent="0" marL="0">
              <a:buNone/>
            </a:pPr>
            <a:r>
              <a:rPr/>
              <a:t>Let’s see some examples: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Create 2+3j</a:t>
            </a:r>
            <a:br/>
            <a:r>
              <a:rPr>
                <a:latin typeface="Courier"/>
              </a:rPr>
              <a:t>complex(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(2+3j)</a:t>
            </a:r>
          </a:p>
          <a:p>
            <a:pPr lvl="0" indent="0">
              <a:buNone/>
            </a:pPr>
            <a:r>
              <a:rPr>
                <a:latin typeface="Courier"/>
              </a:rPr>
              <a:t>complex(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(10+1j)</a:t>
            </a:r>
          </a:p>
          <a:p>
            <a:pPr lvl="0" indent="0" marL="0">
              <a:buNone/>
            </a:pPr>
            <a:r>
              <a:rPr/>
              <a:t>We can also pass strings:</a:t>
            </a:r>
          </a:p>
          <a:p>
            <a:pPr lvl="0" indent="0">
              <a:buNone/>
            </a:pPr>
            <a:r>
              <a:rPr>
                <a:latin typeface="Courier"/>
              </a:rPr>
              <a:t>complex(</a:t>
            </a:r>
            <a:r>
              <a:rPr>
                <a:solidFill>
                  <a:srgbClr val="4070A0"/>
                </a:solidFill>
                <a:latin typeface="Courier"/>
              </a:rPr>
              <a:t>'12+2j'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(12+2j)</a:t>
            </a:r>
          </a:p>
          <a:p>
            <a:pPr lvl="0" indent="0" marL="0">
              <a:buNone/>
            </a:pPr>
            <a:r>
              <a:rPr/>
              <a:t>That’s really all there is to this useful function. Keep it in mind if you are ever dealing with complex numbers in Python!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2022-04-22T22:39:00Z</dcterms:created>
  <dcterms:modified xsi:type="dcterms:W3CDTF">2022-04-22T22:39:00Z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