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all() and any()</a:t>
            </a:r>
          </a:p>
        </p:txBody>
      </p:sp>
      <p:sp>
        <p:nvSpPr>
          <p:cNvPr id="3" name="Content Placeholder 2"/>
          <p:cNvSpPr>
            <a:spLocks noGrp="1"/>
          </p:cNvSpPr>
          <p:nvPr>
            <p:ph idx="1"/>
          </p:nvPr>
        </p:nvSpPr>
        <p:spPr/>
        <p:txBody>
          <a:bodyPr/>
          <a:lstStyle/>
          <a:p>
            <a:pPr lvl="0" indent="0" marL="0">
              <a:buNone/>
            </a:pPr>
            <a:r>
              <a:rPr/>
              <a:t>all() and any() are built-in functions in Python that allow us to conveniently check for boolean matching in an iterable. all() will return True if all elements in an iterable are True. It is the same as this function code:</a:t>
            </a:r>
          </a:p>
          <a:p>
            <a:pPr lvl="0" indent="0">
              <a:buNone/>
            </a:pPr>
            <a:r>
              <a:rPr>
                <a:latin typeface="Courier"/>
              </a:rPr>
              <a:t>def all(iterable):
    for element in iterable:
        if not element:
            return False
    return True
    </a:t>
            </a:r>
          </a:p>
          <a:p>
            <a:pPr lvl="0" indent="0" marL="0">
              <a:buNone/>
            </a:pPr>
            <a:r>
              <a:rPr/>
              <a:t>any() will return True if any of the elements in the iterable are True. It is equivalent to the following function code:</a:t>
            </a:r>
          </a:p>
          <a:p>
            <a:pPr lvl="0" indent="0">
              <a:buNone/>
            </a:pPr>
            <a:r>
              <a:rPr>
                <a:latin typeface="Courier"/>
              </a:rPr>
              <a:t>def any(iterable):
    for element in iterable:
        if element:
            return True
    return False
    </a:t>
            </a:r>
          </a:p>
          <a:p>
            <a:pPr lvl="0" indent="0" marL="0">
              <a:buNone/>
            </a:pPr>
            <a:r>
              <a:rPr/>
              <a:t>Let’s see a few examples of these functions. They should be fairly straightforward:</a:t>
            </a:r>
          </a:p>
          <a:p>
            <a:pPr lvl="0" indent="0">
              <a:buNone/>
            </a:pPr>
            <a:r>
              <a:rPr>
                <a:latin typeface="Courier"/>
              </a:rPr>
              <a:t>lst </a:t>
            </a:r>
            <a:r>
              <a:rPr>
                <a:solidFill>
                  <a:srgbClr val="666666"/>
                </a:solidFill>
                <a:latin typeface="Courier"/>
              </a:rPr>
              <a:t>=</a:t>
            </a:r>
            <a:r>
              <a:rPr>
                <a:latin typeface="Courier"/>
              </a:rPr>
              <a:t> [</a:t>
            </a:r>
            <a:r>
              <a:rPr>
                <a:solidFill>
                  <a:srgbClr val="19177C"/>
                </a:solidFill>
                <a:latin typeface="Courier"/>
              </a:rPr>
              <a:t>True</a:t>
            </a:r>
            <a:r>
              <a:rPr>
                <a:latin typeface="Courier"/>
              </a:rPr>
              <a:t>,</a:t>
            </a:r>
            <a:r>
              <a:rPr>
                <a:solidFill>
                  <a:srgbClr val="19177C"/>
                </a:solidFill>
                <a:latin typeface="Courier"/>
              </a:rPr>
              <a:t>True</a:t>
            </a:r>
            <a:r>
              <a:rPr>
                <a:latin typeface="Courier"/>
              </a:rPr>
              <a:t>,</a:t>
            </a:r>
            <a:r>
              <a:rPr>
                <a:solidFill>
                  <a:srgbClr val="19177C"/>
                </a:solidFill>
                <a:latin typeface="Courier"/>
              </a:rPr>
              <a:t>False</a:t>
            </a:r>
            <a:r>
              <a:rPr>
                <a:latin typeface="Courier"/>
              </a:rPr>
              <a:t>,</a:t>
            </a:r>
            <a:r>
              <a:rPr>
                <a:solidFill>
                  <a:srgbClr val="19177C"/>
                </a:solidFill>
                <a:latin typeface="Courier"/>
              </a:rPr>
              <a:t>True</a:t>
            </a:r>
            <a:r>
              <a:rPr>
                <a:latin typeface="Courier"/>
              </a:rPr>
              <a:t>]</a:t>
            </a:r>
          </a:p>
          <a:p>
            <a:pPr lvl="0" indent="0">
              <a:buNone/>
            </a:pPr>
            <a:r>
              <a:rPr>
                <a:latin typeface="Courier"/>
              </a:rPr>
              <a:t>all(lst)</a:t>
            </a:r>
          </a:p>
          <a:p>
            <a:pPr lvl="0" indent="0">
              <a:buNone/>
            </a:pPr>
            <a:r>
              <a:rPr>
                <a:latin typeface="Courier"/>
              </a:rPr>
              <a:t>False</a:t>
            </a:r>
          </a:p>
          <a:p>
            <a:pPr lvl="0" indent="0" marL="0">
              <a:buNone/>
            </a:pPr>
            <a:r>
              <a:rPr/>
              <a:t>Returns False because not all elements are True.</a:t>
            </a:r>
          </a:p>
          <a:p>
            <a:pPr lvl="0" indent="0">
              <a:buNone/>
            </a:pPr>
            <a:r>
              <a:rPr>
                <a:latin typeface="Courier"/>
              </a:rPr>
              <a:t>any(lst)</a:t>
            </a:r>
          </a:p>
          <a:p>
            <a:pPr lvl="0" indent="0">
              <a:buNone/>
            </a:pPr>
            <a:r>
              <a:rPr>
                <a:latin typeface="Courier"/>
              </a:rPr>
              <a:t>True</a:t>
            </a:r>
          </a:p>
          <a:p>
            <a:pPr lvl="0" indent="0" marL="0">
              <a:buNone/>
            </a:pPr>
            <a:r>
              <a:rPr/>
              <a:t>Returns True because at least one of the elements in the list is True</a:t>
            </a:r>
          </a:p>
          <a:p>
            <a:pPr lvl="0" indent="0" marL="0">
              <a:buNone/>
            </a:pPr>
            <a:r>
              <a:rPr/>
              <a:t>There you have it, you should have an understanding of how to use any() and all() in your code.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2022-04-22T22:38:59Z</dcterms:created>
  <dcterms:modified xsi:type="dcterms:W3CDTF">2022-04-22T22:38:59Z</dcterms:modified>
</cp:coreProperties>
</file>

<file path=docProps/custom.xml><?xml version="1.0" encoding="utf-8"?>
<Properties xmlns="http://schemas.openxmlformats.org/officeDocument/2006/custom-properties" xmlns:vt="http://schemas.openxmlformats.org/officeDocument/2006/docPropsVTypes"/>
</file>