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oogle.com/document/d/1JxydUr4n4fSR0EwwuwT-aHia-yPK6r-oTBuVT2sqheo/edit?usp=shar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Modules Exercise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time to test your new skills, this puzzle project will combine multiple skills sets, including unzipping files with Python, using os module to automatically search through lots of files.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Goal</a:t>
            </a:r>
          </a:p>
          <a:p>
            <a:pPr lvl="0" indent="0" marL="0">
              <a:buNone/>
            </a:pPr>
            <a:r>
              <a:rPr/>
              <a:t>This is a puzzle, so we don’t want to give you too much guidance and instead have you figure out things on your own.</a:t>
            </a:r>
          </a:p>
          <a:p>
            <a:pPr lvl="0" indent="0" marL="0">
              <a:buNone/>
            </a:pPr>
            <a:r>
              <a:rPr/>
              <a:t>There is a .zip file called ‘unzip_me_for_instructions.zip’, unzip it, open the .txt file with Python, read the instructions and see if you can figure out what you need to do!</a:t>
            </a:r>
          </a:p>
          <a:p>
            <a:pPr lvl="0" indent="0" marL="0">
              <a:buNone/>
            </a:pPr>
            <a:r>
              <a:rPr b="1"/>
              <a:t>If you get stuck or don’t know where to start, here is a </a:t>
            </a:r>
            <a:r>
              <a:rPr b="1">
                <a:hlinkClick r:id="rId2"/>
              </a:rPr>
              <a:t>guide/hints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2022-04-22T22:39:12Z</dcterms:created>
  <dcterms:modified xsi:type="dcterms:W3CDTF">2022-04-22T22:39:12Z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