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PDFs and Spreadsheets Puzzle Exercise</a:t>
            </a:r>
          </a:p>
        </p:txBody>
      </p:sp>
      <p:sp>
        <p:nvSpPr>
          <p:cNvPr id="3" name="Content Placeholder 2"/>
          <p:cNvSpPr>
            <a:spLocks noGrp="1"/>
          </p:cNvSpPr>
          <p:nvPr>
            <p:ph idx="1"/>
          </p:nvPr>
        </p:nvSpPr>
        <p:spPr/>
        <p:txBody>
          <a:bodyPr/>
          <a:lstStyle/>
          <a:p>
            <a:pPr lvl="0" indent="0" marL="0">
              <a:buNone/>
            </a:pPr>
            <a:r>
              <a:rPr/>
              <a:t>Let’s test your skills, the files needed for this puzzle exercise</a:t>
            </a:r>
          </a:p>
          <a:p>
            <a:pPr lvl="0" indent="0" marL="0">
              <a:buNone/>
            </a:pPr>
            <a:r>
              <a:rPr/>
              <a:t>You will need to work with two files for this exercise and solve the following tasks:</a:t>
            </a:r>
          </a:p>
          <a:p>
            <a:pPr lvl="0"/>
            <a:r>
              <a:rPr/>
              <a:t>Task One: Use Python to extract the Google Drive link from the .csv file. (Hint: Its along the diagonal from top left to bottom right).</a:t>
            </a:r>
          </a:p>
          <a:p>
            <a:pPr lvl="0"/>
            <a:r>
              <a:rPr/>
              <a:t>Task Two: Download the PDF from the Google Drive link (we already downloaded it for you just in case you can’t download from Google Drive) and find the phone number that is in the document. Note: There are different ways of formatting a phone number!</a:t>
            </a:r>
          </a:p>
          <a:p>
            <a:pPr lvl="0" indent="0" marL="0">
              <a:spcBef>
                <a:spcPts val="3000"/>
              </a:spcBef>
              <a:buNone/>
            </a:pPr>
            <a:r>
              <a:rPr b="1"/>
              <a:t>Task One: Grab the Google Drive Link from .csv File</a:t>
            </a:r>
          </a:p>
          <a:p>
            <a:pPr lvl="0" indent="0">
              <a:buNone/>
            </a:pPr>
          </a:p>
          <a:p>
            <a:pPr lvl="0" indent="0">
              <a:buNone/>
            </a:pPr>
            <a:r>
              <a:rPr i="1">
                <a:solidFill>
                  <a:srgbClr val="60A0B0"/>
                </a:solidFill>
                <a:latin typeface="Courier"/>
              </a:rPr>
              <a:t># THe correct result is shown below, if you can't download from Google Drive, </a:t>
            </a:r>
            <a:br/>
            <a:r>
              <a:rPr i="1">
                <a:solidFill>
                  <a:srgbClr val="60A0B0"/>
                </a:solidFill>
                <a:latin typeface="Courier"/>
              </a:rPr>
              <a:t># we added the PDF file to the Exercise_Files folder already</a:t>
            </a:r>
            <a:br/>
            <a:r>
              <a:rPr i="1">
                <a:solidFill>
                  <a:srgbClr val="60A0B0"/>
                </a:solidFill>
                <a:latin typeface="Courier"/>
              </a:rPr>
              <a:t># https://drive.google.com/open?id=1G6SEgg018UB4_4xsAJJ5TdzrhmXipr4Q</a:t>
            </a:r>
          </a:p>
          <a:p>
            <a:pPr lvl="0" indent="0" marL="0">
              <a:spcBef>
                <a:spcPts val="3000"/>
              </a:spcBef>
              <a:buNone/>
            </a:pPr>
            <a:r>
              <a:rPr b="1"/>
              <a:t>Task Two: Download the PDF from the Google Drive link and find the phone number that is in the document.</a:t>
            </a:r>
          </a:p>
          <a:p>
            <a:pPr lvl="0" indent="0">
              <a:buNone/>
            </a:pPr>
            <a:r>
              <a:rPr i="1">
                <a:solidFill>
                  <a:srgbClr val="60A0B0"/>
                </a:solidFill>
                <a:latin typeface="Courier"/>
              </a:rPr>
              <a:t># You should get this phone number</a:t>
            </a:r>
            <a:br/>
            <a:r>
              <a:rPr i="1">
                <a:solidFill>
                  <a:srgbClr val="60A0B0"/>
                </a:solidFill>
                <a:latin typeface="Courier"/>
              </a:rPr>
              <a:t># 505 503 4455</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2022-04-22T22:39:16Z</dcterms:created>
  <dcterms:modified xsi:type="dcterms:W3CDTF">2022-04-22T22:39:16Z</dcterms:modified>
</cp:coreProperties>
</file>

<file path=docProps/custom.xml><?xml version="1.0" encoding="utf-8"?>
<Properties xmlns="http://schemas.openxmlformats.org/officeDocument/2006/custom-properties" xmlns:vt="http://schemas.openxmlformats.org/officeDocument/2006/docPropsVTypes"/>
</file>