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Encrypt en decrypt het pdf-bestand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pip install PyPDF2</a:t>
            </a:r>
          </a:p>
          <a:p>
            <a:pPr lvl="0" indent="0">
              <a:buNone/>
            </a:pPr>
            <a:r>
              <a:rPr>
                <a:latin typeface="Courier"/>
              </a:rPr>
              <a:t>Requirement already satisfied: PyPDF2 in c:\users\administrator\appdata\local\programs\python\python310\lib\site-packages (1.26.0)
Note: you may need to restart the kernel to use updated packages.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Encrypt</a:t>
            </a:r>
          </a:p>
          <a:p>
            <a:pPr lvl="0" indent="0">
              <a:buNone/>
            </a:pPr>
            <a:r>
              <a:rPr>
                <a:latin typeface="Courier"/>
              </a:rPr>
              <a:t>from PyPDF2 import PdfFileWriter, PdfFileReader</a:t>
            </a:r>
          </a:p>
          <a:p>
            <a:pPr lvl="0" indent="-342900" marL="342900">
              <a:buAutoNum type="arabicPeriod"/>
            </a:pPr>
            <a:r>
              <a:rPr/>
              <a:t>read the pdf file and counts the total number of pages.</a:t>
            </a:r>
          </a:p>
          <a:p>
            <a:pPr lvl="0" indent="0">
              <a:buNone/>
            </a:pPr>
            <a:br/>
            <a:r>
              <a:rPr>
                <a:latin typeface="Courier"/>
              </a:rPr>
              <a:t>file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PdfFileReader(</a:t>
            </a:r>
            <a:r>
              <a:rPr>
                <a:solidFill>
                  <a:srgbClr val="4070A0"/>
                </a:solidFill>
                <a:latin typeface="Courier"/>
              </a:rPr>
              <a:t>"raw_document.pdf"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You may specify the Name of pdf here.</a:t>
            </a:r>
            <a:br/>
            <a:r>
              <a:rPr>
                <a:latin typeface="Courier"/>
              </a:rPr>
              <a:t>total_page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file.numPages </a:t>
            </a:r>
            <a:r>
              <a:rPr i="1">
                <a:solidFill>
                  <a:srgbClr val="60A0B0"/>
                </a:solidFill>
                <a:latin typeface="Courier"/>
              </a:rPr>
              <a:t># Count the number of pages in the pdf file</a:t>
            </a:r>
            <a:br/>
            <a:br/>
            <a:r>
              <a:rPr>
                <a:latin typeface="Courier"/>
              </a:rPr>
              <a:t>out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PdfFileWriter() </a:t>
            </a:r>
            <a:r>
              <a:rPr i="1">
                <a:solidFill>
                  <a:srgbClr val="60A0B0"/>
                </a:solidFill>
                <a:latin typeface="Courier"/>
              </a:rPr>
              <a:t># Write the file to a new file using object "out"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page_i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range(total_page): </a:t>
            </a:r>
            <a:r>
              <a:rPr i="1">
                <a:solidFill>
                  <a:srgbClr val="60A0B0"/>
                </a:solidFill>
                <a:latin typeface="Courier"/>
              </a:rPr>
              <a:t># go through every page of pdf and add to new file.</a:t>
            </a:r>
            <a:br/>
            <a:r>
              <a:rPr>
                <a:latin typeface="Courier"/>
              </a:rPr>
              <a:t>    page_data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file.getPage(page_i) </a:t>
            </a:r>
            <a:r>
              <a:rPr i="1">
                <a:solidFill>
                  <a:srgbClr val="60A0B0"/>
                </a:solidFill>
                <a:latin typeface="Courier"/>
              </a:rPr>
              <a:t># The data of the page</a:t>
            </a:r>
            <a:br/>
            <a:r>
              <a:rPr>
                <a:latin typeface="Courier"/>
              </a:rPr>
              <a:t>    out.addPage(page_data) </a:t>
            </a:r>
            <a:r>
              <a:rPr i="1">
                <a:solidFill>
                  <a:srgbClr val="60A0B0"/>
                </a:solidFill>
                <a:latin typeface="Courier"/>
              </a:rPr>
              <a:t># Add it to the new file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Write your password to encrypt the pdf</a:t>
            </a:r>
            <a:br/>
            <a:r>
              <a:rPr>
                <a:latin typeface="Courier"/>
              </a:rPr>
              <a:t>password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"Please enter password to encrypt the pdf: 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out.encrypt(password) </a:t>
            </a:r>
            <a:r>
              <a:rPr i="1">
                <a:solidFill>
                  <a:srgbClr val="60A0B0"/>
                </a:solidFill>
                <a:latin typeface="Courier"/>
              </a:rPr>
              <a:t># It will encrypt the pdf with given password.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Encrypted pdf will be saved with file name "encrypted_document.pdf"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"encrypted_document.pdf"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"wb"</a:t>
            </a:r>
            <a:r>
              <a:rPr>
                <a:latin typeface="Courier"/>
              </a:rPr>
              <a:t>) as f:</a:t>
            </a:r>
            <a:br/>
            <a:r>
              <a:rPr>
                <a:latin typeface="Courier"/>
              </a:rPr>
              <a:t>    out.write(f) </a:t>
            </a:r>
            <a:r>
              <a:rPr i="1">
                <a:solidFill>
                  <a:srgbClr val="60A0B0"/>
                </a:solidFill>
                <a:latin typeface="Courier"/>
              </a:rPr>
              <a:t># Ceation of encrypted file.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"Encryption finished- file is saved to the drive!"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Encryption finished- file is saved to the drive!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Decrypt het pdf-bestand</a:t>
            </a:r>
          </a:p>
          <a:p>
            <a:pPr lvl="0" indent="0" marL="1270000">
              <a:buNone/>
            </a:pPr>
            <a:r>
              <a:rPr sz="2000"/>
              <a:t>U hebt exact dezelfde pdf nodig die wordt gebruikt voor de codering van het bovenstaande bestand</a:t>
            </a:r>
          </a:p>
          <a:p>
            <a:pPr lvl="0" indent="0">
              <a:buNone/>
            </a:pPr>
            <a:r>
              <a:rPr>
                <a:latin typeface="Courier"/>
              </a:rPr>
              <a:t>from PyPDF2 import PdfFileWriter, PdfFileReader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out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PdfFileWriter()  </a:t>
            </a:r>
            <a:br/>
            <a:r>
              <a:rPr>
                <a:latin typeface="Courier"/>
              </a:rPr>
              <a:t>file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PdfFileReader(</a:t>
            </a:r>
            <a:r>
              <a:rPr>
                <a:solidFill>
                  <a:srgbClr val="4070A0"/>
                </a:solidFill>
                <a:latin typeface="Courier"/>
              </a:rPr>
              <a:t>"encrypted_document.pdf"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Read the encrypted file.</a:t>
            </a:r>
            <a:br/>
            <a:r>
              <a:rPr>
                <a:latin typeface="Courier"/>
              </a:rPr>
              <a:t>password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"Please enter password of the encrypted pdf: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file.isEncrypted: </a:t>
            </a:r>
            <a:r>
              <a:rPr i="1">
                <a:solidFill>
                  <a:srgbClr val="60A0B0"/>
                </a:solidFill>
                <a:latin typeface="Courier"/>
              </a:rPr>
              <a:t># Check the pdf whether encrypted or not.    </a:t>
            </a:r>
            <a:br/>
            <a:r>
              <a:rPr>
                <a:latin typeface="Courier"/>
              </a:rPr>
              <a:t>    file.decrypt(password) </a:t>
            </a:r>
            <a:r>
              <a:rPr i="1">
                <a:solidFill>
                  <a:srgbClr val="60A0B0"/>
                </a:solidFill>
                <a:latin typeface="Courier"/>
              </a:rPr>
              <a:t># If encrypted, decrypt it with the same password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page_i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range(file.numPages): </a:t>
            </a:r>
            <a:r>
              <a:rPr i="1">
                <a:solidFill>
                  <a:srgbClr val="60A0B0"/>
                </a:solidFill>
                <a:latin typeface="Courier"/>
              </a:rPr>
              <a:t># Create new file after decrypt</a:t>
            </a:r>
            <a:br/>
            <a:r>
              <a:rPr>
                <a:latin typeface="Courier"/>
              </a:rPr>
              <a:t>        page_data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file.getPage(page_i) </a:t>
            </a:r>
            <a:r>
              <a:rPr i="1">
                <a:solidFill>
                  <a:srgbClr val="60A0B0"/>
                </a:solidFill>
                <a:latin typeface="Courier"/>
              </a:rPr>
              <a:t># The data of the page</a:t>
            </a:r>
            <a:br/>
            <a:r>
              <a:rPr>
                <a:latin typeface="Courier"/>
              </a:rPr>
              <a:t>        out.addPage(page_data) </a:t>
            </a:r>
            <a:r>
              <a:rPr i="1">
                <a:solidFill>
                  <a:srgbClr val="60A0B0"/>
                </a:solidFill>
                <a:latin typeface="Courier"/>
              </a:rPr>
              <a:t># Add it to the new file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"decrypted_document.pdf"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"wb"</a:t>
            </a:r>
            <a:r>
              <a:rPr>
                <a:latin typeface="Courier"/>
              </a:rPr>
              <a:t>) as f: </a:t>
            </a:r>
            <a:r>
              <a:rPr i="1">
                <a:solidFill>
                  <a:srgbClr val="60A0B0"/>
                </a:solidFill>
                <a:latin typeface="Courier"/>
              </a:rPr>
              <a:t># Open the "Decrypted_file.pdf"</a:t>
            </a:r>
            <a:br/>
            <a:r>
              <a:rPr>
                <a:latin typeface="Courier"/>
              </a:rPr>
              <a:t>        out.write(f) </a:t>
            </a:r>
            <a:r>
              <a:rPr i="1">
                <a:solidFill>
                  <a:srgbClr val="60A0B0"/>
                </a:solidFill>
                <a:latin typeface="Courier"/>
              </a:rPr>
              <a:t># Ceation of Decrypted file.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Print success message when Done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"Decryption finished- file is saved to the drive!"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"Either file was not encrypted or was decrypted."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If file is decrypted or not encrypted</a:t>
            </a:r>
          </a:p>
          <a:p>
            <a:pPr lvl="0" indent="0">
              <a:buNone/>
            </a:pPr>
            <a:r>
              <a:rPr>
                <a:latin typeface="Courier"/>
              </a:rPr>
              <a:t>Failed to start the Kernel. 
AttributeError: 'SelectIOLoop' object has no attribute 'asyncio_loop'. 
View Jupyter &lt;a href='command:jupyter.viewOutput'&gt;log&lt;/a&gt; for further details.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2022-04-22T22:39:17Z</dcterms:created>
  <dcterms:modified xsi:type="dcterms:W3CDTF">2022-04-22T22:39:17Z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