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ythonhosted.org/PyDrive/" TargetMode="External" /><Relationship Id="rId3" Type="http://schemas.openxmlformats.org/officeDocument/2006/relationships/hyperlink" Target="https://developers.google.com/drive/v3/web/about-sdk" TargetMode="External" /><Relationship Id="rId4" Type="http://schemas.openxmlformats.org/officeDocument/2006/relationships/hyperlink" Target="https://drive.google.com/" TargetMode="External" /><Relationship Id="rId5" Type="http://schemas.openxmlformats.org/officeDocument/2006/relationships/hyperlink" Target="https://pythonhosted.org/PyDrive/" TargetMode="External" /><Relationship Id="rId6" Type="http://schemas.openxmlformats.org/officeDocument/2006/relationships/hyperlink" Target="https://developers.google.com/drive/v3/reference/" TargetMode="External" /><Relationship Id="rId7" Type="http://schemas.openxmlformats.org/officeDocument/2006/relationships/hyperlink" Target="https://developers.google.com/drive/v3/reference/files/create" TargetMode="External" /><Relationship Id="rId8" Type="http://schemas.openxmlformats.org/officeDocument/2006/relationships/hyperlink" Target="https://developers.google.com/drive/v3/web/manage-uploads" TargetMode="External" /><Relationship Id="rId9" Type="http://schemas.openxmlformats.org/officeDocument/2006/relationships/hyperlink" Target="https://drive.google.co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burnash/gspread" TargetMode="External" /><Relationship Id="rId3" Type="http://schemas.openxmlformats.org/officeDocument/2006/relationships/hyperlink" Target="https://github.com/burnash/gspread#more-examples" TargetMode="External" /><Relationship Id="rId4" Type="http://schemas.openxmlformats.org/officeDocument/2006/relationships/hyperlink" Target="https://github.com/burnash/gspread#more-examples" TargetMode="External" /><Relationship Id="rId5" Type="http://schemas.openxmlformats.org/officeDocument/2006/relationships/hyperlink" Target="https://sheets.google.com/" TargetMode="External" /><Relationship Id="rId6" Type="http://schemas.openxmlformats.org/officeDocument/2006/relationships/hyperlink" Target="https://pandas.pydata.org/pandas-docs/stable/generated/pandas.DataFrame.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loud.google.com/storage/docs/projects" TargetMode="External" /><Relationship Id="rId3" Type="http://schemas.openxmlformats.org/officeDocument/2006/relationships/hyperlink" Target="https://cloud.google.com/storage/docs/key-terms#buckets" TargetMode="External" /><Relationship Id="rId4" Type="http://schemas.openxmlformats.org/officeDocument/2006/relationships/hyperlink" Target="https://cloud.google.com/storage/docs/gsutil/commands/mb" TargetMode="External" /><Relationship Id="rId5" Type="http://schemas.openxmlformats.org/officeDocument/2006/relationships/hyperlink" Target="https://cloud.google.com/storage/docs/gsutil/commands/cp" TargetMode="External" /><Relationship Id="rId6" Type="http://schemas.openxmlformats.org/officeDocument/2006/relationships/hyperlink" Target="https://cloud.google.com/storage/docs/gsutil/commands/cat" TargetMode="External" /><Relationship Id="rId7" Type="http://schemas.openxmlformats.org/officeDocument/2006/relationships/hyperlink" Target="https://github.com/GoogleCloudPlatform/storage-file-transfer-json-python/blob/master/chunked_transfer.py"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notebook provides recipes for loading and saving data from external sources.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 file system</a:t>
            </a:r>
          </a:p>
        </p:txBody>
      </p:sp>
      <p:sp>
        <p:nvSpPr>
          <p:cNvPr id="3" name="Content Placeholder 2"/>
          <p:cNvSpPr>
            <a:spLocks noGrp="1"/>
          </p:cNvSpPr>
          <p:nvPr>
            <p:ph idx="1"/>
          </p:nvPr>
        </p:nvSpPr>
        <p:spPr/>
        <p:txBody>
          <a:bodyPr/>
          <a:lstStyle/>
          <a:p>
            <a:pPr lvl="0" indent="0" marL="0">
              <a:spcBef>
                <a:spcPts val="3000"/>
              </a:spcBef>
              <a:buNone/>
            </a:pPr>
            <a:r>
              <a:rPr b="1"/>
              <a:t>Uploading files from your local file system</a:t>
            </a:r>
          </a:p>
          <a:p>
            <a:pPr lvl="0" indent="0" marL="0">
              <a:buNone/>
            </a:pPr>
            <a:r>
              <a:rPr>
                <a:latin typeface="Courier"/>
              </a:rPr>
              <a:t>files.upload</a:t>
            </a:r>
            <a:r>
              <a:rPr/>
              <a:t> returns a dictionary of the files which were uploaded. The dictionary is keyed by the file name and values are the data which were uploaded.</a:t>
            </a:r>
          </a:p>
          <a:p>
            <a:pPr lvl="0" indent="0">
              <a:buNone/>
            </a:pPr>
            <a:r>
              <a:rPr>
                <a:latin typeface="Courier"/>
              </a:rPr>
              <a:t>from google.colab import files
uploaded = files.upload()
for fn in uploaded.keys():
  print('User uploaded file "{name}" with length {length} bytes'.format(
      name=fn, length=len(uploaded[fn])))</a:t>
            </a:r>
          </a:p>
          <a:p>
            <a:pPr lvl="0" indent="0" marL="0">
              <a:spcBef>
                <a:spcPts val="3000"/>
              </a:spcBef>
              <a:buNone/>
            </a:pPr>
            <a:r>
              <a:rPr b="1"/>
              <a:t>Downloading files to your local file system</a:t>
            </a:r>
          </a:p>
          <a:p>
            <a:pPr lvl="0" indent="0" marL="0">
              <a:buNone/>
            </a:pPr>
            <a:r>
              <a:rPr>
                <a:latin typeface="Courier"/>
              </a:rPr>
              <a:t>files.download</a:t>
            </a:r>
            <a:r>
              <a:rPr/>
              <a:t> will invoke a browser download of the file to your local computer.</a:t>
            </a:r>
          </a:p>
          <a:p>
            <a:pPr lvl="0" indent="0">
              <a:buNone/>
            </a:pPr>
            <a:r>
              <a:rPr>
                <a:latin typeface="Courier"/>
              </a:rPr>
              <a:t>from google.colab import files
with open('example.txt', 'w') as f:
  f.write('some content')
files.download('example.txt')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Google Drive</a:t>
            </a:r>
          </a:p>
        </p:txBody>
      </p:sp>
      <p:sp>
        <p:nvSpPr>
          <p:cNvPr id="3" name="Content Placeholder 2"/>
          <p:cNvSpPr>
            <a:spLocks noGrp="1"/>
          </p:cNvSpPr>
          <p:nvPr>
            <p:ph idx="1"/>
          </p:nvPr>
        </p:nvSpPr>
        <p:spPr/>
        <p:txBody>
          <a:bodyPr/>
          <a:lstStyle/>
          <a:p>
            <a:pPr lvl="0" indent="0" marL="0">
              <a:buNone/>
            </a:pPr>
            <a:r>
              <a:rPr/>
              <a:t>You can access files in Drive in a number of ways, including: - Mounting your Google Drive in the runtime’s virtual machine - Using a wrapper around the API such as </a:t>
            </a:r>
            <a:r>
              <a:rPr>
                <a:hlinkClick r:id="rId2"/>
              </a:rPr>
              <a:t>PyDrive</a:t>
            </a:r>
            <a:r>
              <a:rPr/>
              <a:t> - Using the </a:t>
            </a:r>
            <a:r>
              <a:rPr>
                <a:hlinkClick r:id="rId3"/>
              </a:rPr>
              <a:t>native REST API</a:t>
            </a:r>
          </a:p>
          <a:p>
            <a:pPr lvl="0" indent="0" marL="0">
              <a:buNone/>
            </a:pPr>
            <a:r>
              <a:rPr/>
              <a:t>Examples of each are below.</a:t>
            </a:r>
          </a:p>
          <a:p>
            <a:pPr lvl="0" indent="0" marL="0">
              <a:spcBef>
                <a:spcPts val="3000"/>
              </a:spcBef>
              <a:buNone/>
            </a:pPr>
            <a:r>
              <a:rPr b="1"/>
              <a:t>Mounting Google Drive locally</a:t>
            </a:r>
          </a:p>
          <a:p>
            <a:pPr lvl="0" indent="0" marL="0">
              <a:buNone/>
            </a:pPr>
            <a:r>
              <a:rPr/>
              <a:t>The example below shows how to mount your Google Drive on your runtime using an authorization code, and how to write and read files there. Once executed, you will be able to see the new file (</a:t>
            </a:r>
            <a:r>
              <a:rPr>
                <a:latin typeface="Courier"/>
              </a:rPr>
              <a:t>foo.txt</a:t>
            </a:r>
            <a:r>
              <a:rPr/>
              <a:t>) at </a:t>
            </a:r>
            <a:r>
              <a:rPr>
                <a:hlinkClick r:id="rId4"/>
              </a:rPr>
              <a:t>https://drive.google.com/</a:t>
            </a:r>
            <a:r>
              <a:rPr/>
              <a:t>.</a:t>
            </a:r>
          </a:p>
          <a:p>
            <a:pPr lvl="0" indent="0" marL="0">
              <a:buNone/>
            </a:pPr>
            <a:r>
              <a:rPr/>
              <a:t>This only supports reading, writing, and moving files; to programmatically modify sharing settings or other metadata, use one of the other options below.</a:t>
            </a:r>
          </a:p>
          <a:p>
            <a:pPr lvl="0" indent="0" marL="0">
              <a:buNone/>
            </a:pPr>
            <a:r>
              <a:rPr b="1"/>
              <a:t>Note:</a:t>
            </a:r>
            <a:r>
              <a:rPr/>
              <a:t> When using the ‘Mount Drive’ button in the file browser, no authentication codes are necessary for notebooks that have only been edited by the current user.</a:t>
            </a:r>
          </a:p>
          <a:p>
            <a:pPr lvl="0" indent="0">
              <a:buNone/>
            </a:pPr>
            <a:r>
              <a:rPr>
                <a:latin typeface="Courier"/>
              </a:rPr>
              <a:t>from google.colab import drive
drive.mount('/content/drive')</a:t>
            </a:r>
          </a:p>
          <a:p>
            <a:pPr lvl="0" indent="0">
              <a:buNone/>
            </a:pPr>
            <a:r>
              <a:rPr>
                <a:latin typeface="Courier"/>
              </a:rPr>
              <a:t>Go to this URL in a browser: https://accounts.google.com/o/oauth2/auth?client_id=947318989803-6bn6qk8qdgf4n4g3pfee6491hc0brc4i.apps.googleusercontent.com&amp;redirect_uri=urn%3Aietf%3Awg%3Aoauth%3A2.0%3Aoob&amp;scope=email%20https%3A%2F%2Fwww.googleapis.com%2Fauth%2Fdocs.test%20https%3A%2F%2Fwww.googleapis.com%2Fauth%2Fdrive%20https%3A%2F%2Fwww.googleapis.com%2Fauth%2Fdrive.photos.readonly%20https%3A%2F%2Fwww.googleapis.com%2Fauth%2Fpeopleapi.readonly&amp;response_type=code
Enter your authorization code:
··········
Mounted at /content/drive</a:t>
            </a:r>
          </a:p>
          <a:p>
            <a:pPr lvl="0" indent="0">
              <a:buNone/>
            </a:pPr>
            <a:r>
              <a:rPr>
                <a:latin typeface="Courier"/>
              </a:rPr>
              <a:t>with open('/content/drive/My Drive/foo.txt', 'w') as f:
  f.write('Hello Google Drive!')
!cat /content/drive/My\ Drive/foo.txt</a:t>
            </a:r>
          </a:p>
          <a:p>
            <a:pPr lvl="0" indent="0">
              <a:buNone/>
            </a:pPr>
            <a:r>
              <a:rPr>
                <a:latin typeface="Courier"/>
              </a:rPr>
              <a:t>Hello Google Drive!</a:t>
            </a:r>
          </a:p>
          <a:p>
            <a:pPr lvl="0" indent="0">
              <a:buNone/>
            </a:pPr>
            <a:r>
              <a:rPr>
                <a:latin typeface="Courier"/>
              </a:rPr>
              <a:t>drive.flush_and_unmount()
print('All changes made in this colab session should now be visible in Drive.')</a:t>
            </a:r>
          </a:p>
          <a:p>
            <a:pPr lvl="0" indent="0">
              <a:buNone/>
            </a:pPr>
            <a:r>
              <a:rPr>
                <a:latin typeface="Courier"/>
              </a:rPr>
              <a:t>All changes made in this colab session should now be visible in Drive.</a:t>
            </a:r>
          </a:p>
          <a:p>
            <a:pPr lvl="0" indent="0" marL="0">
              <a:spcBef>
                <a:spcPts val="3000"/>
              </a:spcBef>
              <a:buNone/>
            </a:pPr>
            <a:r>
              <a:rPr b="1"/>
              <a:t>PyDrive</a:t>
            </a:r>
          </a:p>
          <a:p>
            <a:pPr lvl="0" indent="0" marL="0">
              <a:buNone/>
            </a:pPr>
            <a:r>
              <a:rPr/>
              <a:t>The examples below demonstrate authentication and file upload/download using PyDrive. More examples are available in the </a:t>
            </a:r>
            <a:r>
              <a:rPr>
                <a:hlinkClick r:id="rId5"/>
              </a:rPr>
              <a:t>PyDrive documentation</a:t>
            </a:r>
            <a:r>
              <a:rPr/>
              <a:t>.</a:t>
            </a:r>
          </a:p>
          <a:p>
            <a:pPr lvl="0" indent="0">
              <a:buNone/>
            </a:pPr>
            <a:r>
              <a:rPr>
                <a:latin typeface="Courier"/>
              </a:rPr>
              <a:t>from pydrive.auth import GoogleAuth
from pydrive.drive import GoogleDrive
from google.colab import auth
from oauth2client.client import GoogleCredentials</a:t>
            </a:r>
          </a:p>
          <a:p>
            <a:pPr lvl="0" indent="0" marL="0">
              <a:buNone/>
            </a:pPr>
            <a:r>
              <a:rPr/>
              <a:t>Authenticate and create the PyDrive client.</a:t>
            </a:r>
          </a:p>
          <a:p>
            <a:pPr lvl="0" indent="0">
              <a:buNone/>
            </a:pPr>
            <a:r>
              <a:rPr>
                <a:latin typeface="Courier"/>
              </a:rPr>
              <a:t>auth.authenticate_user()
gauth = GoogleAuth()
gauth.credentials = GoogleCredentials.get_application_default()
drive = GoogleDrive(gauth)</a:t>
            </a:r>
          </a:p>
          <a:p>
            <a:pPr lvl="0" indent="0" marL="0">
              <a:buNone/>
            </a:pPr>
            <a:r>
              <a:rPr/>
              <a:t>Create and upload a text file.</a:t>
            </a:r>
          </a:p>
          <a:p>
            <a:pPr lvl="0" indent="0">
              <a:buNone/>
            </a:pPr>
            <a:r>
              <a:rPr>
                <a:latin typeface="Courier"/>
              </a:rPr>
              <a:t>uploaded = drive.CreateFile({'title': 'Sample upload.txt'})
uploaded.SetContentString('Sample upload file content')
uploaded.Upload()
print('Uploaded file with ID {}'.format(uploaded.get('id')))</a:t>
            </a:r>
          </a:p>
          <a:p>
            <a:pPr lvl="0" indent="0">
              <a:buNone/>
            </a:pPr>
            <a:r>
              <a:rPr>
                <a:latin typeface="Courier"/>
              </a:rPr>
              <a:t>Uploaded file with ID 14vDAdqp7BSCQnoougmgylBexIr2AQx2T</a:t>
            </a:r>
          </a:p>
          <a:p>
            <a:pPr lvl="0" indent="0" marL="0">
              <a:buNone/>
            </a:pPr>
            <a:r>
              <a:rPr/>
              <a:t>Load a file by ID and print its contents.</a:t>
            </a:r>
          </a:p>
          <a:p>
            <a:pPr lvl="0" indent="0">
              <a:buNone/>
            </a:pPr>
            <a:r>
              <a:rPr>
                <a:latin typeface="Courier"/>
              </a:rPr>
              <a:t>downloaded = drive.CreateFile({'id': uploaded.get('id')})
print('Downloaded content "{}"'.format(downloaded.GetContentString()))</a:t>
            </a:r>
          </a:p>
          <a:p>
            <a:pPr lvl="0" indent="0">
              <a:buNone/>
            </a:pPr>
            <a:r>
              <a:rPr>
                <a:latin typeface="Courier"/>
              </a:rPr>
              <a:t>Downloaded content "Sample upload file content"</a:t>
            </a:r>
          </a:p>
          <a:p>
            <a:pPr lvl="0" indent="0" marL="0">
              <a:spcBef>
                <a:spcPts val="3000"/>
              </a:spcBef>
              <a:buNone/>
            </a:pPr>
            <a:r>
              <a:rPr b="1"/>
              <a:t>Drive REST API</a:t>
            </a:r>
          </a:p>
          <a:p>
            <a:pPr lvl="0" indent="0" marL="0">
              <a:buNone/>
            </a:pPr>
            <a:r>
              <a:rPr/>
              <a:t>In order to use the Drive API, we must first authenticate and construct an API client.</a:t>
            </a:r>
          </a:p>
          <a:p>
            <a:pPr lvl="0" indent="0">
              <a:buNone/>
            </a:pPr>
            <a:r>
              <a:rPr>
                <a:latin typeface="Courier"/>
              </a:rPr>
              <a:t>from google.colab import auth
auth.authenticate_user()
from googleapiclient.discovery import build
drive_service = build('drive', 'v3')</a:t>
            </a:r>
          </a:p>
          <a:p>
            <a:pPr lvl="0" indent="0" marL="0">
              <a:buNone/>
            </a:pPr>
            <a:r>
              <a:rPr/>
              <a:t>With this client, we can use any of the functions in the </a:t>
            </a:r>
            <a:r>
              <a:rPr>
                <a:hlinkClick r:id="rId6"/>
              </a:rPr>
              <a:t>Google Drive API reference</a:t>
            </a:r>
            <a:r>
              <a:rPr/>
              <a:t>. Examples follow.</a:t>
            </a:r>
          </a:p>
          <a:p>
            <a:pPr lvl="0" indent="0" marL="0">
              <a:spcBef>
                <a:spcPts val="3000"/>
              </a:spcBef>
              <a:buNone/>
            </a:pPr>
            <a:r>
              <a:rPr b="1"/>
              <a:t>Creating a new Drive file with data from Python</a:t>
            </a:r>
          </a:p>
          <a:p>
            <a:pPr lvl="0" indent="0" marL="0">
              <a:buNone/>
            </a:pPr>
            <a:r>
              <a:rPr/>
              <a:t>First, create a local file to upload.</a:t>
            </a:r>
          </a:p>
          <a:p>
            <a:pPr lvl="0" indent="0">
              <a:buNone/>
            </a:pPr>
            <a:r>
              <a:rPr>
                <a:latin typeface="Courier"/>
              </a:rPr>
              <a:t>with open('/tmp/to_upload.txt', 'w') as f:
  f.write('my sample file')
print('/tmp/to_upload.txt contains:')
!cat /tmp/to_upload.txt</a:t>
            </a:r>
          </a:p>
          <a:p>
            <a:pPr lvl="0" indent="0">
              <a:buNone/>
            </a:pPr>
            <a:r>
              <a:rPr>
                <a:latin typeface="Courier"/>
              </a:rPr>
              <a:t>/tmp/to_upload.txt contains:
my sample file</a:t>
            </a:r>
          </a:p>
          <a:p>
            <a:pPr lvl="0" indent="0" marL="0">
              <a:buNone/>
            </a:pPr>
            <a:r>
              <a:rPr/>
              <a:t>Upload it using the </a:t>
            </a:r>
            <a:r>
              <a:rPr>
                <a:hlinkClick r:id="rId7"/>
                <a:latin typeface="Courier"/>
              </a:rPr>
              <a:t>files.create</a:t>
            </a:r>
            <a:r>
              <a:rPr/>
              <a:t> method. Further details on uploading files are available in the </a:t>
            </a:r>
            <a:r>
              <a:rPr>
                <a:hlinkClick r:id="rId8"/>
              </a:rPr>
              <a:t>developer documentation</a:t>
            </a:r>
            <a:r>
              <a:rPr/>
              <a:t>.</a:t>
            </a:r>
          </a:p>
          <a:p>
            <a:pPr lvl="0" indent="0">
              <a:buNone/>
            </a:pPr>
            <a:r>
              <a:rPr>
                <a:latin typeface="Courier"/>
              </a:rPr>
              <a:t>from googleapiclient.http import MediaFileUpload
file_metadata = {
  'name': 'Sample file',
  'mimeType': 'text/plain'
}
media = MediaFileUpload('/tmp/to_upload.txt', 
                        mimetype='text/plain',
                        resumable=True)
created = drive_service.files().create(body=file_metadata,
                                       media_body=media,
                                       fields='id').execute()
print('File ID: {}'.format(created.get('id')))</a:t>
            </a:r>
          </a:p>
          <a:p>
            <a:pPr lvl="0" indent="0">
              <a:buNone/>
            </a:pPr>
            <a:r>
              <a:rPr>
                <a:latin typeface="Courier"/>
              </a:rPr>
              <a:t>File ID: 1Cw9CqiyU6zbXFD9ViPZu_3yX-sYF4W17</a:t>
            </a:r>
          </a:p>
          <a:p>
            <a:pPr lvl="0" indent="0" marL="0">
              <a:buNone/>
            </a:pPr>
            <a:r>
              <a:rPr/>
              <a:t>After executing the cell above, you will see a new file named ‘Sample file’ at </a:t>
            </a:r>
            <a:r>
              <a:rPr>
                <a:hlinkClick r:id="rId9"/>
              </a:rPr>
              <a:t>https://drive.google.com/</a:t>
            </a:r>
            <a:r>
              <a:rPr/>
              <a:t>.</a:t>
            </a:r>
          </a:p>
          <a:p>
            <a:pPr lvl="0" indent="0" marL="0">
              <a:spcBef>
                <a:spcPts val="3000"/>
              </a:spcBef>
              <a:buNone/>
            </a:pPr>
            <a:r>
              <a:rPr b="1"/>
              <a:t>Downloading data from a Drive file into Python</a:t>
            </a:r>
          </a:p>
          <a:p>
            <a:pPr lvl="0" indent="0" marL="0">
              <a:buNone/>
            </a:pPr>
            <a:r>
              <a:rPr/>
              <a:t>Download the file we uploaded above.</a:t>
            </a:r>
          </a:p>
          <a:p>
            <a:pPr lvl="0" indent="0">
              <a:buNone/>
            </a:pPr>
            <a:r>
              <a:rPr>
                <a:latin typeface="Courier"/>
              </a:rPr>
              <a:t>file_id = created.get('id')
import io
from googleapiclient.http import MediaIoBaseDownload
request = drive_service.files().get_media(fileId=file_id)
downloaded = io.BytesIO()
downloader = MediaIoBaseDownload(downloaded, request)
done = False
while done is False:
  # _ is a placeholder for a progress object that we ignore.
  # (Our file is small, so we skip reporting progress.)
  _, done = downloader.next_chunk()
downloaded.seek(0)
print('Downloaded file contents are: {}'.format(downloaded.read()))</a:t>
            </a:r>
          </a:p>
          <a:p>
            <a:pPr lvl="0" indent="0">
              <a:buNone/>
            </a:pPr>
            <a:r>
              <a:rPr>
                <a:latin typeface="Courier"/>
              </a:rPr>
              <a:t>Downloaded file contents are: b'my sample file'</a:t>
            </a:r>
          </a:p>
          <a:p>
            <a:pPr lvl="0" indent="0" marL="0">
              <a:buNone/>
            </a:pPr>
            <a:r>
              <a:rPr/>
              <a:t>In order to download a different file, set </a:t>
            </a:r>
            <a:r>
              <a:rPr>
                <a:latin typeface="Courier"/>
              </a:rPr>
              <a:t>file_id</a:t>
            </a:r>
            <a:r>
              <a:rPr/>
              <a:t> above to the ID of that file, which will look like “1uBtlaggVyWshwcyP6kEI-y_W3P8D26sz”.</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Google Sheets</a:t>
            </a:r>
          </a:p>
        </p:txBody>
      </p:sp>
      <p:sp>
        <p:nvSpPr>
          <p:cNvPr id="3" name="Content Placeholder 2"/>
          <p:cNvSpPr>
            <a:spLocks noGrp="1"/>
          </p:cNvSpPr>
          <p:nvPr>
            <p:ph idx="1"/>
          </p:nvPr>
        </p:nvSpPr>
        <p:spPr/>
        <p:txBody>
          <a:bodyPr/>
          <a:lstStyle/>
          <a:p>
            <a:pPr lvl="0" indent="0" marL="0">
              <a:buNone/>
            </a:pPr>
            <a:r>
              <a:rPr/>
              <a:t>Our examples below use the open-source </a:t>
            </a:r>
            <a:r>
              <a:rPr>
                <a:hlinkClick r:id="rId2"/>
                <a:latin typeface="Courier"/>
              </a:rPr>
              <a:t>gspread</a:t>
            </a:r>
            <a:r>
              <a:rPr/>
              <a:t> library for interacting with Google Sheets.</a:t>
            </a:r>
          </a:p>
          <a:p>
            <a:pPr lvl="0" indent="0" marL="0">
              <a:buNone/>
            </a:pPr>
            <a:r>
              <a:rPr/>
              <a:t>Import the library, authenticate, and create the interface to Sheets.</a:t>
            </a:r>
          </a:p>
          <a:p>
            <a:pPr lvl="0" indent="0">
              <a:buNone/>
            </a:pPr>
            <a:r>
              <a:rPr>
                <a:latin typeface="Courier"/>
              </a:rPr>
              <a:t>from google.colab import auth
auth.authenticate_user()
import gspread
from google.auth import default
creds, _ = default()
gc = gspread.authorize(creds)</a:t>
            </a:r>
          </a:p>
          <a:p>
            <a:pPr lvl="0" indent="0" marL="0">
              <a:buNone/>
            </a:pPr>
            <a:r>
              <a:rPr/>
              <a:t>Below is a small set of </a:t>
            </a:r>
            <a:r>
              <a:rPr>
                <a:latin typeface="Courier"/>
              </a:rPr>
              <a:t>gspread</a:t>
            </a:r>
            <a:r>
              <a:rPr/>
              <a:t> examples. Additional examples are available at the </a:t>
            </a:r>
            <a:r>
              <a:rPr>
                <a:hlinkClick r:id="rId3"/>
                <a:latin typeface="Courier"/>
              </a:rPr>
              <a:t>gspread</a:t>
            </a:r>
            <a:r>
              <a:rPr>
                <a:hlinkClick r:id="rId4"/>
              </a:rPr>
              <a:t> GitHub page</a:t>
            </a:r>
            <a:r>
              <a:rPr/>
              <a:t>.</a:t>
            </a:r>
          </a:p>
          <a:p>
            <a:pPr lvl="0" indent="0" marL="0">
              <a:spcBef>
                <a:spcPts val="3000"/>
              </a:spcBef>
              <a:buNone/>
            </a:pPr>
            <a:r>
              <a:rPr b="1"/>
              <a:t>Creating a new sheet with data from Python</a:t>
            </a:r>
          </a:p>
          <a:p>
            <a:pPr lvl="0" indent="0">
              <a:buNone/>
            </a:pPr>
            <a:r>
              <a:rPr>
                <a:latin typeface="Courier"/>
              </a:rPr>
              <a:t>sh = gc.create('My cool spreadsheet')</a:t>
            </a:r>
          </a:p>
          <a:p>
            <a:pPr lvl="0" indent="0" marL="0">
              <a:buNone/>
            </a:pPr>
            <a:r>
              <a:rPr/>
              <a:t>After executing the cell above, you will see a new spreadsheet named ‘My cool spreadsheet’ at </a:t>
            </a:r>
            <a:r>
              <a:rPr>
                <a:hlinkClick r:id="rId5"/>
              </a:rPr>
              <a:t>https://sheets.google.com</a:t>
            </a:r>
            <a:r>
              <a:rPr/>
              <a:t>.</a:t>
            </a:r>
          </a:p>
          <a:p>
            <a:pPr lvl="0" indent="0" marL="0">
              <a:buNone/>
            </a:pPr>
            <a:r>
              <a:rPr/>
              <a:t>Open our new sheet and add some random data.</a:t>
            </a:r>
          </a:p>
          <a:p>
            <a:pPr lvl="0" indent="0">
              <a:buNone/>
            </a:pPr>
            <a:r>
              <a:rPr>
                <a:latin typeface="Courier"/>
              </a:rPr>
              <a:t>worksheet = gc.open('My cool spreadsheet').sheet1
cell_list = worksheet.range('A1:C2')
import random
for cell in cell_list:
  cell.value = random.randint(1, 10)
worksheet.update_cells(cell_list)</a:t>
            </a:r>
          </a:p>
          <a:p>
            <a:pPr lvl="0" indent="0">
              <a:buNone/>
            </a:pPr>
            <a:r>
              <a:rPr>
                <a:latin typeface="Courier"/>
              </a:rPr>
              <a:t>{'spreadsheetId': '1dsQeN0YzXuM387l_CuyEbsYzL2ew9TJFzR-E-RQnwxs',
 'updatedCells': 6,
 'updatedColumns': 3,
 'updatedRange': 'Sheet1!A1:C2',
 'updatedRows': 2}</a:t>
            </a:r>
          </a:p>
          <a:p>
            <a:pPr lvl="0" indent="0" marL="0">
              <a:spcBef>
                <a:spcPts val="3000"/>
              </a:spcBef>
              <a:buNone/>
            </a:pPr>
            <a:r>
              <a:rPr b="1"/>
              <a:t>Downloading data from a sheet into Python as a Pandas DataFrame</a:t>
            </a:r>
          </a:p>
          <a:p>
            <a:pPr lvl="0" indent="0" marL="0">
              <a:buNone/>
            </a:pPr>
            <a:r>
              <a:rPr/>
              <a:t>Read back the random data that we inserted above and convert the result into a </a:t>
            </a:r>
            <a:r>
              <a:rPr>
                <a:hlinkClick r:id="rId6"/>
              </a:rPr>
              <a:t>Pandas DataFrame</a:t>
            </a:r>
            <a:r>
              <a:rPr/>
              <a:t>.</a:t>
            </a:r>
          </a:p>
          <a:p>
            <a:pPr lvl="0" indent="0">
              <a:buNone/>
            </a:pPr>
            <a:r>
              <a:rPr>
                <a:latin typeface="Courier"/>
              </a:rPr>
              <a:t>worksheet = gc.open('My cool spreadsheet').sheet1
# get_all_values gives a list of rows.
rows = worksheet.get_all_values()
print(rows)
import pandas as pd
pd.DataFrame.from_records(rows)</a:t>
            </a:r>
          </a:p>
          <a:p>
            <a:pPr lvl="0" indent="0">
              <a:buNone/>
            </a:pPr>
            <a:r>
              <a:rPr>
                <a:latin typeface="Courier"/>
              </a:rPr>
              <a:t>[['6', '3', '4'], ['7', '2', '1']]</a:t>
            </a:r>
          </a:p>
          <a:p>
            <a:pPr lvl="0" indent="0" marL="0">
              <a:buNone/>
            </a:pPr>
            <a:r>
              <a:rPr/>
              <a:t>0</a:t>
            </a:r>
          </a:p>
          <a:p>
            <a:pPr lvl="0" indent="0" marL="0">
              <a:buNone/>
            </a:pPr>
            <a:r>
              <a:rPr/>
              <a:t>1</a:t>
            </a:r>
          </a:p>
          <a:p>
            <a:pPr lvl="0" indent="0" marL="0">
              <a:buNone/>
            </a:pPr>
            <a:r>
              <a:rPr/>
              <a:t>2</a:t>
            </a:r>
          </a:p>
          <a:p>
            <a:pPr lvl="0" indent="0" marL="0">
              <a:buNone/>
            </a:pPr>
            <a:r>
              <a:rPr/>
              <a:t>0</a:t>
            </a:r>
          </a:p>
          <a:p>
            <a:pPr lvl="0" indent="0" marL="0">
              <a:buNone/>
            </a:pPr>
            <a:r>
              <a:rPr/>
              <a:t>6</a:t>
            </a:r>
          </a:p>
          <a:p>
            <a:pPr lvl="0" indent="0" marL="0">
              <a:buNone/>
            </a:pPr>
            <a:r>
              <a:rPr/>
              <a:t>3</a:t>
            </a:r>
          </a:p>
          <a:p>
            <a:pPr lvl="0" indent="0" marL="0">
              <a:buNone/>
            </a:pPr>
            <a:r>
              <a:rPr/>
              <a:t>4</a:t>
            </a:r>
          </a:p>
          <a:p>
            <a:pPr lvl="0" indent="0" marL="0">
              <a:buNone/>
            </a:pPr>
            <a:r>
              <a:rPr/>
              <a:t>1</a:t>
            </a:r>
          </a:p>
          <a:p>
            <a:pPr lvl="0" indent="0" marL="0">
              <a:buNone/>
            </a:pPr>
            <a:r>
              <a:rPr/>
              <a:t>7</a:t>
            </a:r>
          </a:p>
          <a:p>
            <a:pPr lvl="0" indent="0" marL="0">
              <a:buNone/>
            </a:pPr>
            <a:r>
              <a:rPr/>
              <a:t>2</a:t>
            </a:r>
          </a:p>
          <a:p>
            <a:pPr lvl="0" indent="0" marL="0">
              <a:buNone/>
            </a:pPr>
            <a:r>
              <a:rPr/>
              <a:t>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Google Cloud Storage (GCS)</a:t>
            </a:r>
          </a:p>
        </p:txBody>
      </p:sp>
      <p:sp>
        <p:nvSpPr>
          <p:cNvPr id="3" name="Content Placeholder 2"/>
          <p:cNvSpPr>
            <a:spLocks noGrp="1"/>
          </p:cNvSpPr>
          <p:nvPr>
            <p:ph idx="1"/>
          </p:nvPr>
        </p:nvSpPr>
        <p:spPr/>
        <p:txBody>
          <a:bodyPr/>
          <a:lstStyle/>
          <a:p>
            <a:pPr lvl="0" indent="0" marL="0">
              <a:buNone/>
            </a:pPr>
            <a:r>
              <a:rPr/>
              <a:t>In order to use Colaboratory with GCS, you’ll need to create a </a:t>
            </a:r>
            <a:r>
              <a:rPr>
                <a:hlinkClick r:id="rId2"/>
              </a:rPr>
              <a:t>Google Cloud project</a:t>
            </a:r>
            <a:r>
              <a:rPr/>
              <a:t> or use a pre-existing one.</a:t>
            </a:r>
          </a:p>
          <a:p>
            <a:pPr lvl="0" indent="0" marL="0">
              <a:buNone/>
            </a:pPr>
            <a:r>
              <a:rPr/>
              <a:t>Specify your project ID below:</a:t>
            </a:r>
          </a:p>
          <a:p>
            <a:pPr lvl="0" indent="0">
              <a:buNone/>
            </a:pPr>
            <a:r>
              <a:rPr>
                <a:latin typeface="Courier"/>
              </a:rPr>
              <a:t>project_id = 'Your_project_ID_here'</a:t>
            </a:r>
          </a:p>
          <a:p>
            <a:pPr lvl="0" indent="0" marL="0">
              <a:buNone/>
            </a:pPr>
            <a:r>
              <a:rPr/>
              <a:t>Files in GCS are contained in </a:t>
            </a:r>
            <a:r>
              <a:rPr>
                <a:hlinkClick r:id="rId3"/>
              </a:rPr>
              <a:t>buckets</a:t>
            </a:r>
            <a:r>
              <a:rPr/>
              <a:t>.</a:t>
            </a:r>
          </a:p>
          <a:p>
            <a:pPr lvl="0" indent="0" marL="0">
              <a:buNone/>
            </a:pPr>
            <a:r>
              <a:rPr/>
              <a:t>Buckets must have a globally-unique name, so we generate one here.</a:t>
            </a:r>
          </a:p>
          <a:p>
            <a:pPr lvl="0" indent="0">
              <a:buNone/>
            </a:pPr>
            <a:r>
              <a:rPr>
                <a:latin typeface="Courier"/>
              </a:rPr>
              <a:t>import uuid
bucket_name = 'colab-sample-bucket-' + str(uuid.uuid1())</a:t>
            </a:r>
          </a:p>
          <a:p>
            <a:pPr lvl="0" indent="0" marL="0">
              <a:buNone/>
            </a:pPr>
            <a:r>
              <a:rPr/>
              <a:t>In order to access GCS, we must authenticate.</a:t>
            </a:r>
          </a:p>
          <a:p>
            <a:pPr lvl="0" indent="0">
              <a:buNone/>
            </a:pPr>
            <a:r>
              <a:rPr>
                <a:latin typeface="Courier"/>
              </a:rPr>
              <a:t>from google.colab import auth
auth.authenticate_user()</a:t>
            </a:r>
          </a:p>
          <a:p>
            <a:pPr lvl="0" indent="0" marL="0">
              <a:buNone/>
            </a:pPr>
            <a:r>
              <a:rPr/>
              <a:t>GCS can be accessed via the </a:t>
            </a:r>
            <a:r>
              <a:rPr>
                <a:latin typeface="Courier"/>
              </a:rPr>
              <a:t>gsutil</a:t>
            </a:r>
            <a:r>
              <a:rPr/>
              <a:t> command-line utility or via the native Python API.</a:t>
            </a:r>
          </a:p>
          <a:p>
            <a:pPr lvl="0" indent="0" marL="0">
              <a:spcBef>
                <a:spcPts val="3000"/>
              </a:spcBef>
              <a:buNone/>
            </a:pPr>
            <a:r>
              <a:rPr b="1">
                <a:latin typeface="Courier"/>
              </a:rPr>
              <a:t>gsutil</a:t>
            </a:r>
          </a:p>
          <a:p>
            <a:pPr lvl="0" indent="0" marL="0">
              <a:buNone/>
            </a:pPr>
            <a:r>
              <a:rPr/>
              <a:t>First, we configure </a:t>
            </a:r>
            <a:r>
              <a:rPr>
                <a:latin typeface="Courier"/>
              </a:rPr>
              <a:t>gsutil</a:t>
            </a:r>
            <a:r>
              <a:rPr/>
              <a:t> to use the project we specified above by using </a:t>
            </a:r>
            <a:r>
              <a:rPr>
                <a:latin typeface="Courier"/>
              </a:rPr>
              <a:t>gcloud</a:t>
            </a:r>
            <a:r>
              <a:rPr/>
              <a:t>.</a:t>
            </a:r>
          </a:p>
          <a:p>
            <a:pPr lvl="0" indent="0">
              <a:buNone/>
            </a:pPr>
            <a:r>
              <a:rPr>
                <a:latin typeface="Courier"/>
              </a:rPr>
              <a:t>!gcloud config set project {project_id}</a:t>
            </a:r>
          </a:p>
          <a:p>
            <a:pPr lvl="0" indent="0">
              <a:buNone/>
            </a:pPr>
            <a:r>
              <a:rPr>
                <a:latin typeface="Courier"/>
              </a:rPr>
              <a:t>Updated property [core/project].</a:t>
            </a:r>
          </a:p>
          <a:p>
            <a:pPr lvl="0" indent="0" marL="0">
              <a:buNone/>
            </a:pPr>
            <a:r>
              <a:rPr/>
              <a:t>Create a local file to upload.</a:t>
            </a:r>
          </a:p>
          <a:p>
            <a:pPr lvl="0" indent="0">
              <a:buNone/>
            </a:pPr>
            <a:r>
              <a:rPr>
                <a:latin typeface="Courier"/>
              </a:rPr>
              <a:t>with open('/tmp/to_upload.txt', 'w') as f:
  f.write('my sample file')
print('/tmp/to_upload.txt contains:')
!cat /tmp/to_upload.txt</a:t>
            </a:r>
          </a:p>
          <a:p>
            <a:pPr lvl="0" indent="0">
              <a:buNone/>
            </a:pPr>
            <a:r>
              <a:rPr>
                <a:latin typeface="Courier"/>
              </a:rPr>
              <a:t>/tmp/to_upload.txt contains:
my sample file</a:t>
            </a:r>
          </a:p>
          <a:p>
            <a:pPr lvl="0" indent="0" marL="0">
              <a:buNone/>
            </a:pPr>
            <a:r>
              <a:rPr/>
              <a:t>Make a bucket to which we’ll upload the file (</a:t>
            </a:r>
            <a:r>
              <a:rPr>
                <a:hlinkClick r:id="rId4"/>
              </a:rPr>
              <a:t>documentation</a:t>
            </a:r>
            <a:r>
              <a:rPr/>
              <a:t>).</a:t>
            </a:r>
          </a:p>
          <a:p>
            <a:pPr lvl="0" indent="0">
              <a:buNone/>
            </a:pPr>
            <a:r>
              <a:rPr>
                <a:latin typeface="Courier"/>
              </a:rPr>
              <a:t>!gsutil mb gs://{bucket_name}</a:t>
            </a:r>
          </a:p>
          <a:p>
            <a:pPr lvl="0" indent="0">
              <a:buNone/>
            </a:pPr>
            <a:r>
              <a:rPr>
                <a:latin typeface="Courier"/>
              </a:rPr>
              <a:t>Creating gs://colab-sample-bucket-44971372-baaf-11e7-ae30-0242ac110002/...</a:t>
            </a:r>
          </a:p>
          <a:p>
            <a:pPr lvl="0" indent="0" marL="0">
              <a:buNone/>
            </a:pPr>
            <a:r>
              <a:rPr/>
              <a:t>Copy the file to our new bucket (</a:t>
            </a:r>
            <a:r>
              <a:rPr>
                <a:hlinkClick r:id="rId5"/>
              </a:rPr>
              <a:t>documentation</a:t>
            </a:r>
            <a:r>
              <a:rPr/>
              <a:t>).</a:t>
            </a:r>
          </a:p>
          <a:p>
            <a:pPr lvl="0" indent="0">
              <a:buNone/>
            </a:pPr>
            <a:r>
              <a:rPr>
                <a:latin typeface="Courier"/>
              </a:rPr>
              <a:t>!gsutil cp /tmp/to_upload.txt gs://{bucket_name}/</a:t>
            </a:r>
          </a:p>
          <a:p>
            <a:pPr lvl="0" indent="0">
              <a:buNone/>
            </a:pPr>
            <a:r>
              <a:rPr>
                <a:latin typeface="Courier"/>
              </a:rPr>
              <a:t>Copying file:///tmp/to_upload.txt [Content-Type=text/plain]...
/ [1 files][   14.0 B/   14.0 B]                                                
Operation completed over 1 objects/14.0 B.                                       </a:t>
            </a:r>
          </a:p>
          <a:p>
            <a:pPr lvl="0" indent="0" marL="0">
              <a:buNone/>
            </a:pPr>
            <a:r>
              <a:rPr/>
              <a:t>Dump the contents of our newly copied file to make sure everything worked (</a:t>
            </a:r>
            <a:r>
              <a:rPr>
                <a:hlinkClick r:id="rId6"/>
              </a:rPr>
              <a:t>documentation</a:t>
            </a:r>
            <a:r>
              <a:rPr/>
              <a:t>).</a:t>
            </a:r>
          </a:p>
          <a:p>
            <a:pPr lvl="0" indent="0">
              <a:buNone/>
            </a:pPr>
            <a:r>
              <a:rPr>
                <a:latin typeface="Courier"/>
              </a:rPr>
              <a:t>!gsutil cat gs://{bucket_name}/to_upload.txt</a:t>
            </a:r>
          </a:p>
          <a:p>
            <a:pPr lvl="0" indent="0">
              <a:buNone/>
            </a:pPr>
            <a:r>
              <a:rPr>
                <a:latin typeface="Courier"/>
              </a:rPr>
              <a:t>my sample file</a:t>
            </a:r>
          </a:p>
          <a:p>
            <a:pPr lvl="0" indent="0">
              <a:buNone/>
            </a:pPr>
            <a:r>
              <a:rPr>
                <a:latin typeface="Courier"/>
              </a:rPr>
              <a:t>#@markdown Once the upload has finished, the data will appear in the Cloud Console storage browser for your project:
print('https://console.cloud.google.com/storage/browser?project=' + project_id)</a:t>
            </a:r>
          </a:p>
          <a:p>
            <a:pPr lvl="0" indent="0">
              <a:buNone/>
            </a:pPr>
            <a:r>
              <a:rPr>
                <a:latin typeface="Courier"/>
              </a:rPr>
              <a:t>https://console.cloud.google.com/storage/browser?project=Your_project_ID_here</a:t>
            </a:r>
          </a:p>
          <a:p>
            <a:pPr lvl="0" indent="0" marL="0">
              <a:buNone/>
            </a:pPr>
            <a:r>
              <a:rPr/>
              <a:t>Finally, we’ll download the file we just uploaded in the example above. It’s as simple as reversing the order in the </a:t>
            </a:r>
            <a:r>
              <a:rPr>
                <a:latin typeface="Courier"/>
              </a:rPr>
              <a:t>gsutil cp</a:t>
            </a:r>
            <a:r>
              <a:rPr/>
              <a:t> command.</a:t>
            </a:r>
          </a:p>
          <a:p>
            <a:pPr lvl="0" indent="0">
              <a:buNone/>
            </a:pPr>
            <a:r>
              <a:rPr>
                <a:latin typeface="Courier"/>
              </a:rPr>
              <a:t>!gsutil cp gs://{bucket_name}/to_upload.txt /tmp/gsutil_download.txt
# Print the result to make sure the transfer worked.
!cat /tmp/gsutil_download.txt</a:t>
            </a:r>
          </a:p>
          <a:p>
            <a:pPr lvl="0" indent="0">
              <a:buNone/>
            </a:pPr>
            <a:r>
              <a:rPr>
                <a:latin typeface="Courier"/>
              </a:rPr>
              <a:t>Copying gs://colab-sample-bucket483f20dc-baaf-11e7-ae30-0242ac110002/to_upload.txt...
/ [1 files][   14.0 B/   14.0 B]                                                
Operation completed over 1 objects/14.0 B.                                       
my sample file</a:t>
            </a:r>
          </a:p>
          <a:p>
            <a:pPr lvl="0" indent="0" marL="0">
              <a:spcBef>
                <a:spcPts val="3000"/>
              </a:spcBef>
              <a:buNone/>
            </a:pPr>
            <a:r>
              <a:rPr b="1"/>
              <a:t>Python API</a:t>
            </a:r>
          </a:p>
          <a:p>
            <a:pPr lvl="0" indent="0" marL="0">
              <a:buNone/>
            </a:pPr>
            <a:r>
              <a:rPr/>
              <a:t>These snippets based on </a:t>
            </a:r>
            <a:r>
              <a:rPr>
                <a:hlinkClick r:id="rId7"/>
              </a:rPr>
              <a:t>a larger example</a:t>
            </a:r>
            <a:r>
              <a:rPr/>
              <a:t> that shows additional uses of the API.</a:t>
            </a:r>
          </a:p>
          <a:p>
            <a:pPr lvl="0" indent="0" marL="0">
              <a:buNone/>
            </a:pPr>
            <a:r>
              <a:rPr/>
              <a:t>First, we create the service client.</a:t>
            </a:r>
          </a:p>
          <a:p>
            <a:pPr lvl="0" indent="0">
              <a:buNone/>
            </a:pPr>
            <a:r>
              <a:rPr>
                <a:latin typeface="Courier"/>
              </a:rPr>
              <a:t>from googleapiclient.discovery import build
gcs_service = build('storage', 'v1')</a:t>
            </a:r>
          </a:p>
          <a:p>
            <a:pPr lvl="0" indent="0" marL="0">
              <a:buNone/>
            </a:pPr>
            <a:r>
              <a:rPr/>
              <a:t>Create a local file to upload.</a:t>
            </a:r>
          </a:p>
          <a:p>
            <a:pPr lvl="0" indent="0">
              <a:buNone/>
            </a:pPr>
            <a:r>
              <a:rPr>
                <a:latin typeface="Courier"/>
              </a:rPr>
              <a:t>with open('/tmp/to_upload.txt', 'w') as f:
  f.write('my sample file')
print('/tmp/to_upload.txt contains:')
!cat /tmp/to_upload.txt</a:t>
            </a:r>
          </a:p>
          <a:p>
            <a:pPr lvl="0" indent="0">
              <a:buNone/>
            </a:pPr>
            <a:r>
              <a:rPr>
                <a:latin typeface="Courier"/>
              </a:rPr>
              <a:t>/tmp/to_upload.txt contains:
my sample file</a:t>
            </a:r>
          </a:p>
          <a:p>
            <a:pPr lvl="0" indent="0" marL="0">
              <a:buNone/>
            </a:pPr>
            <a:r>
              <a:rPr/>
              <a:t>Create a bucket in the project specified above.</a:t>
            </a:r>
          </a:p>
          <a:p>
            <a:pPr lvl="0" indent="0">
              <a:buNone/>
            </a:pPr>
            <a:r>
              <a:rPr>
                <a:latin typeface="Courier"/>
              </a:rPr>
              <a:t># Use a different globally-unique bucket name from the gsutil example above.
import uuid
bucket_name = 'colab-sample-bucket-' + str(uuid.uuid1())
body = {
  'name': bucket_name,
  # For a full list of locations, see:
  # https://cloud.google.com/storage/docs/bucket-locations
  'location': 'us',
}
gcs_service.buckets().insert(project=project_id, body=body).execute()
print('Done')</a:t>
            </a:r>
          </a:p>
          <a:p>
            <a:pPr lvl="0" indent="0">
              <a:buNone/>
            </a:pPr>
            <a:r>
              <a:rPr>
                <a:latin typeface="Courier"/>
              </a:rPr>
              <a:t>Done</a:t>
            </a:r>
          </a:p>
          <a:p>
            <a:pPr lvl="0" indent="0" marL="0">
              <a:buNone/>
            </a:pPr>
            <a:r>
              <a:rPr/>
              <a:t>Upload the file to our newly created bucket.</a:t>
            </a:r>
          </a:p>
          <a:p>
            <a:pPr lvl="0" indent="0">
              <a:buNone/>
            </a:pPr>
            <a:r>
              <a:rPr>
                <a:latin typeface="Courier"/>
              </a:rPr>
              <a:t>from googleapiclient.http import MediaFileUpload
media = MediaFileUpload('/tmp/to_upload.txt', 
                        mimetype='text/plain',
                        resumable=True)
request = gcs_service.objects().insert(bucket=bucket_name, 
                                       name='to_upload.txt',
                                       media_body=media)
response = None
while response is None:
  # _ is a placeholder for a progress object that we ignore.
  # (Our file is small, so we skip reporting progress.)
  _, response = request.next_chunk()
print('Upload complete')</a:t>
            </a:r>
          </a:p>
          <a:p>
            <a:pPr lvl="0" indent="0">
              <a:buNone/>
            </a:pPr>
            <a:r>
              <a:rPr>
                <a:latin typeface="Courier"/>
              </a:rPr>
              <a:t>Upload complete</a:t>
            </a:r>
          </a:p>
          <a:p>
            <a:pPr lvl="0" indent="0">
              <a:buNone/>
            </a:pPr>
            <a:r>
              <a:rPr>
                <a:latin typeface="Courier"/>
              </a:rPr>
              <a:t>#@markdown Once the upload has finished, the data will appear in the Cloud Console storage browser for your project:
print('https://console.cloud.google.com/storage/browser?project=' + project_id)</a:t>
            </a:r>
          </a:p>
          <a:p>
            <a:pPr lvl="0" indent="0">
              <a:buNone/>
            </a:pPr>
            <a:r>
              <a:rPr>
                <a:latin typeface="Courier"/>
              </a:rPr>
              <a:t>https://console.cloud.google.com/storage/browser?project=Your_project_ID_here</a:t>
            </a:r>
          </a:p>
          <a:p>
            <a:pPr lvl="0" indent="0" marL="0">
              <a:buNone/>
            </a:pPr>
            <a:r>
              <a:rPr/>
              <a:t>Download the file we just uploaded.</a:t>
            </a:r>
          </a:p>
          <a:p>
            <a:pPr lvl="0" indent="0">
              <a:buNone/>
            </a:pPr>
            <a:r>
              <a:rPr>
                <a:latin typeface="Courier"/>
              </a:rPr>
              <a:t>from apiclient.http import MediaIoBaseDownload
with open('/tmp/downloaded_from_gcs.txt', 'wb') as f:
  request = gcs_service.objects().get_media(bucket=bucket_name,
                                            object='to_upload.txt')
  media = MediaIoBaseDownload(f, request)
  done = False
  while not done:
    # _ is a placeholder for a progress object that we ignore.
    # (Our file is small, so we skip reporting progress.)
    _, done = media.next_chunk()
print('Download complete')</a:t>
            </a:r>
          </a:p>
          <a:p>
            <a:pPr lvl="0" indent="0">
              <a:buNone/>
            </a:pPr>
            <a:r>
              <a:rPr>
                <a:latin typeface="Courier"/>
              </a:rPr>
              <a:t>Download complete</a:t>
            </a:r>
          </a:p>
          <a:p>
            <a:pPr lvl="0" indent="0" marL="0">
              <a:buNone/>
            </a:pPr>
            <a:r>
              <a:rPr/>
              <a:t>Inspect the downloaded file.</a:t>
            </a:r>
          </a:p>
          <a:p>
            <a:pPr lvl="0" indent="0">
              <a:buNone/>
            </a:pPr>
            <a:r>
              <a:rPr>
                <a:latin typeface="Courier"/>
              </a:rPr>
              <a:t>!cat /tmp/downloaded_from_gcs.txt</a:t>
            </a:r>
          </a:p>
          <a:p>
            <a:pPr lvl="0" indent="0">
              <a:buNone/>
            </a:pPr>
            <a:r>
              <a:rPr>
                <a:latin typeface="Courier"/>
              </a:rPr>
              <a:t>my sample file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2022-04-22T22:39:17Z</dcterms:created>
  <dcterms:modified xsi:type="dcterms:W3CDTF">2022-04-22T22:39:17Z</dcterms:modified>
</cp:coreProperties>
</file>

<file path=docProps/custom.xml><?xml version="1.0" encoding="utf-8"?>
<Properties xmlns="http://schemas.openxmlformats.org/officeDocument/2006/custom-properties" xmlns:vt="http://schemas.openxmlformats.org/officeDocument/2006/docPropsVTypes"/>
</file>