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Email Exercise Ideas</a:t>
            </a:r>
          </a:p>
        </p:txBody>
      </p:sp>
      <p:sp>
        <p:nvSpPr>
          <p:cNvPr id="3" name="Content Placeholder 2"/>
          <p:cNvSpPr>
            <a:spLocks noGrp="1"/>
          </p:cNvSpPr>
          <p:nvPr>
            <p:ph idx="1"/>
          </p:nvPr>
        </p:nvSpPr>
        <p:spPr/>
        <p:txBody>
          <a:bodyPr/>
          <a:lstStyle/>
          <a:p>
            <a:pPr lvl="0" indent="0" marL="0">
              <a:buNone/>
            </a:pPr>
            <a:r>
              <a:rPr/>
              <a:t>Since we can’t really assess any code that would involve your personal email address, here are some ideas for you to test your new skills. Please keep in mind, we can not assess these.</a:t>
            </a:r>
          </a:p>
          <a:p>
            <a:pPr lvl="0" indent="0" marL="0">
              <a:spcBef>
                <a:spcPts val="3000"/>
              </a:spcBef>
              <a:buNone/>
            </a:pPr>
            <a:r>
              <a:rPr b="1"/>
              <a:t>Ideas</a:t>
            </a:r>
          </a:p>
          <a:p>
            <a:pPr lvl="0"/>
            <a:r>
              <a:rPr/>
              <a:t>Daily Automatic Email Reminder for your Tasks</a:t>
            </a:r>
          </a:p>
          <a:p>
            <a:pPr lvl="0"/>
            <a:r>
              <a:rPr/>
              <a:t>Webscrape some statistics from a website automatically each day and email them to yourself</a:t>
            </a:r>
          </a:p>
          <a:p>
            <a:pPr lvl="0"/>
            <a:r>
              <a:rPr/>
              <a:t>Automatically email daily/weekly/monthly reports at your work</a:t>
            </a:r>
          </a:p>
          <a:p>
            <a:pPr lvl="0"/>
            <a:r>
              <a:rPr/>
              <a:t>Have end of day messages to your friends and family be sent out at random to spread joy</a:t>
            </a:r>
          </a:p>
          <a:p>
            <a:pPr lvl="0"/>
            <a:r>
              <a:rPr/>
              <a:t>Be creative! Mix together any of the skills you’ve learned so far with email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2022-04-22T22:39:22Z</dcterms:created>
  <dcterms:modified xsi:type="dcterms:W3CDTF">2022-04-22T22:39:22Z</dcterms:modified>
</cp:coreProperties>
</file>

<file path=docProps/custom.xml><?xml version="1.0" encoding="utf-8"?>
<Properties xmlns="http://schemas.openxmlformats.org/officeDocument/2006/custom-properties" xmlns:vt="http://schemas.openxmlformats.org/officeDocument/2006/docPropsVTypes"/>
</file>