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rdicapis.com/api-based-cms-buyers-guide/"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vyomsrivastava/cms-backend"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rdicapis.com/how-to-create-an-api-using-the-flask-framewor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Follow this guide to create a headless CMS in just ten steps.</a:t>
            </a:r>
          </a:p>
          <a:p>
            <a:pPr lvl="0" indent="0" marL="0">
              <a:buNone/>
            </a:pPr>
            <a:r>
              <a:rPr/>
              <a:t>Say you want to start a blog or showcase your products and services on a website. One option is to build everything from scratch using HTML, CSS, and JavaScript. This would require building databases, an admin login, and interfaces so that you can log in and update the information. As this takes a lot of effort, you should probably use a proven Content Management System (CMS) if you’re not familiar with programming. A CMS provides all the tools required to manage content and apply different layouts to a website out-of-the-box.</a:t>
            </a:r>
          </a:p>
          <a:p>
            <a:pPr lvl="0" indent="0" marL="0">
              <a:buNone/>
            </a:pPr>
            <a:r>
              <a:rPr/>
              <a:t>There are many different </a:t>
            </a:r>
            <a:r>
              <a:rPr>
                <a:hlinkClick r:id="rId2"/>
              </a:rPr>
              <a:t>CMSs available</a:t>
            </a:r>
            <a:r>
              <a:rPr/>
              <a:t>, such as WordPress, Wix, Contentful, or Squarespace, which can be used to generate websites and web applications. A CMS provides visual editing interfaces, templates, custom code, and other content management capabilities, all from a single environment. WordPress, one of the most powerful options, boasts many plugins to extend behavior and introduce powerful eCommerce abilities.</a:t>
            </a:r>
          </a:p>
          <a:p>
            <a:pPr lvl="0" indent="0" marL="0">
              <a:buNone/>
            </a:pPr>
            <a:r>
              <a:rPr/>
              <a:t>So, now the next question arises: what is a </a:t>
            </a:r>
            <a:r>
              <a:rPr b="1"/>
              <a:t>headless CMS</a:t>
            </a:r>
            <a:r>
              <a:rPr/>
              <a: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–7: Creating a Route to Update a Blog Post</a:t>
            </a:r>
          </a:p>
        </p:txBody>
      </p:sp>
      <p:sp>
        <p:nvSpPr>
          <p:cNvPr id="3" name="Content Placeholder 2"/>
          <p:cNvSpPr>
            <a:spLocks noGrp="1"/>
          </p:cNvSpPr>
          <p:nvPr>
            <p:ph idx="1"/>
          </p:nvPr>
        </p:nvSpPr>
        <p:spPr/>
        <p:txBody>
          <a:bodyPr/>
          <a:lstStyle/>
          <a:p>
            <a:pPr lvl="0" indent="0" marL="0">
              <a:buNone/>
            </a:pPr>
            <a:r>
              <a:rPr/>
              <a:t>To update a blog post we’ll use the </a:t>
            </a:r>
            <a:r>
              <a:rPr>
                <a:latin typeface="Courier"/>
              </a:rPr>
              <a:t>PUT</a:t>
            </a:r>
            <a:r>
              <a:rPr/>
              <a:t> method here which will take a blog </a:t>
            </a:r>
            <a:r>
              <a:rPr>
                <a:latin typeface="Courier"/>
              </a:rPr>
              <a:t>id</a:t>
            </a:r>
            <a:r>
              <a:rPr/>
              <a:t> as input parameter. So in </a:t>
            </a:r>
            <a:r>
              <a:rPr>
                <a:latin typeface="Courier"/>
              </a:rPr>
              <a:t>blog_routes.py</a:t>
            </a:r>
            <a:r>
              <a:rPr/>
              <a:t> add the below code:</a:t>
            </a:r>
          </a:p>
          <a:p>
            <a:pPr lvl="0" indent="0">
              <a:buNone/>
            </a:pPr>
            <a:r>
              <a:rPr>
                <a:latin typeface="Courier"/>
              </a:rPr>
              <a:t>@blogs.route('/update_post/&lt;int:id&gt;', methods=["PUT"])
def update_post(id):
    data = request.get_json()
    blog=Blog.query.filter_by(id=id).first_or_404()
    blog.title = data["title"]
    blog.text=data["text"]
    blog.image=data["image"]
    updated_blog = blog.serialize
    db.session.commit()
    return jsonify({"blog_id": blog.id})</a:t>
            </a:r>
          </a:p>
          <a:p>
            <a:pPr lvl="0" indent="0" marL="0">
              <a:spcBef>
                <a:spcPts val="3000"/>
              </a:spcBef>
              <a:buNone/>
            </a:pPr>
            <a:r>
              <a:rPr b="1"/>
              <a:t>Explanation</a:t>
            </a:r>
          </a:p>
          <a:p>
            <a:pPr lvl="0" indent="0" marL="0">
              <a:buNone/>
            </a:pPr>
            <a:r>
              <a:rPr/>
              <a:t>We have added one more route that is </a:t>
            </a:r>
            <a:r>
              <a:rPr>
                <a:latin typeface="Courier"/>
              </a:rPr>
              <a:t>/update_post</a:t>
            </a:r>
            <a:r>
              <a:rPr/>
              <a:t>, which uses the </a:t>
            </a:r>
            <a:r>
              <a:rPr>
                <a:latin typeface="Courier"/>
              </a:rPr>
              <a:t>PUT</a:t>
            </a:r>
            <a:r>
              <a:rPr/>
              <a:t> method and runs an </a:t>
            </a:r>
            <a:r>
              <a:rPr>
                <a:latin typeface="Courier"/>
              </a:rPr>
              <a:t>UPDATE</a:t>
            </a:r>
            <a:r>
              <a:rPr/>
              <a:t> query on the passed blog </a:t>
            </a:r>
            <a:r>
              <a:rPr>
                <a:latin typeface="Courier"/>
              </a:rPr>
              <a:t>id</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–8: Adding Admin User and Login Route</a:t>
            </a:r>
          </a:p>
        </p:txBody>
      </p:sp>
      <p:sp>
        <p:nvSpPr>
          <p:cNvPr id="3" name="Content Placeholder 2"/>
          <p:cNvSpPr>
            <a:spLocks noGrp="1"/>
          </p:cNvSpPr>
          <p:nvPr>
            <p:ph idx="1"/>
          </p:nvPr>
        </p:nvSpPr>
        <p:spPr/>
        <p:txBody>
          <a:bodyPr/>
          <a:lstStyle/>
          <a:p>
            <a:pPr lvl="0" indent="0" marL="0">
              <a:buNone/>
            </a:pPr>
            <a:r>
              <a:rPr/>
              <a:t>Now we have defined all the paths that can perform CRUD operations on the blog post. But we also have to prevent unauthorized access, right? This will ensure that no unauthorized person can update or add a blog post.</a:t>
            </a:r>
          </a:p>
          <a:p>
            <a:pPr lvl="0" indent="0" marL="0">
              <a:buNone/>
            </a:pPr>
            <a:r>
              <a:rPr/>
              <a:t>So we’ll first create a user model which will used to store the user info. So, open the file </a:t>
            </a:r>
            <a:r>
              <a:rPr>
                <a:latin typeface="Courier"/>
              </a:rPr>
              <a:t>cms/User/user_model.py</a:t>
            </a:r>
            <a:r>
              <a:rPr/>
              <a:t>, and paste the below code:</a:t>
            </a:r>
          </a:p>
          <a:p>
            <a:pPr lvl="0" indent="0">
              <a:buNone/>
            </a:pPr>
            <a:r>
              <a:rPr>
                <a:latin typeface="Courier"/>
              </a:rPr>
              <a:t>from cms import db
class User(db.Model):
    id=db.Column(db.Integer,primary_key=True)
    email=db.Column(db.String(120),nullable=False)
    password=db.Column(db.String(120),nullable=False)</a:t>
            </a:r>
          </a:p>
          <a:p>
            <a:pPr lvl="0" indent="0" marL="0">
              <a:buNone/>
            </a:pPr>
            <a:r>
              <a:rPr/>
              <a:t>Here we’ll have only one admin user, so we don’t need to create a route for that. So in your </a:t>
            </a:r>
            <a:r>
              <a:rPr>
                <a:latin typeface="Courier"/>
              </a:rPr>
              <a:t>__init__.py</a:t>
            </a:r>
            <a:r>
              <a:rPr/>
              <a:t> file paste the below code:</a:t>
            </a:r>
          </a:p>
          <a:p>
            <a:pPr lvl="0" indent="0">
              <a:buNone/>
            </a:pPr>
            <a:r>
              <a:rPr>
                <a:latin typeface="Courier"/>
              </a:rPr>
              <a:t>@click.command(name='add_admin')   
    @with_appcontext
    def add_admin():
        admin=User(email="ADMIN EMAIL",password="YOUR PASSWORD STRING")
        admin.password = generate_password_hash(admin.password,'sha256',salt_length=12)
        db.session.add(admin)
        db.session.commit()
    app.cli.add_command(add_admin)</a:t>
            </a:r>
          </a:p>
          <a:p>
            <a:pPr lvl="0" indent="0" marL="0">
              <a:buNone/>
            </a:pPr>
            <a:r>
              <a:rPr/>
              <a:t>And on the top, add the below code:</a:t>
            </a:r>
          </a:p>
          <a:p>
            <a:pPr lvl="0" indent="0">
              <a:buNone/>
            </a:pPr>
            <a:r>
              <a:rPr>
                <a:latin typeface="Courier"/>
              </a:rPr>
              <a:t>import click
from flask.cli import with_appcontext
from werkzeug.security import generate_password_hash</a:t>
            </a:r>
          </a:p>
          <a:p>
            <a:pPr lvl="0" indent="0" marL="0">
              <a:spcBef>
                <a:spcPts val="3000"/>
              </a:spcBef>
              <a:buNone/>
            </a:pPr>
            <a:r>
              <a:rPr b="1"/>
              <a:t>Explanation</a:t>
            </a:r>
          </a:p>
          <a:p>
            <a:pPr lvl="0" indent="0" marL="0">
              <a:buNone/>
            </a:pPr>
            <a:r>
              <a:rPr/>
              <a:t>Here we are storing email and password for the admin user. Now we can not store it as plain text, so we’re using </a:t>
            </a:r>
            <a:r>
              <a:rPr>
                <a:latin typeface="Courier"/>
              </a:rPr>
              <a:t>SHA256</a:t>
            </a:r>
            <a:r>
              <a:rPr/>
              <a:t> hashing.</a:t>
            </a:r>
          </a:p>
          <a:p>
            <a:pPr lvl="0" indent="0" marL="0">
              <a:buNone/>
            </a:pPr>
            <a:r>
              <a:rPr/>
              <a:t>Once the above part is done, we have to create a route for admin login. So to do that, we have to open the </a:t>
            </a:r>
            <a:r>
              <a:rPr>
                <a:latin typeface="Courier"/>
              </a:rPr>
              <a:t>Login/login_route.py</a:t>
            </a:r>
            <a:r>
              <a:rPr/>
              <a:t> file and paste the below code:</a:t>
            </a:r>
          </a:p>
          <a:p>
            <a:pPr lvl="0" indent="0">
              <a:buNone/>
            </a:pPr>
            <a:r>
              <a:rPr>
                <a:latin typeface="Courier"/>
              </a:rPr>
              <a:t>from flask import Blueprint,request,jsonify
from cms.User.user_model import User
from flask_jwt_extended import create_access_token
from werkzeug.security import check_password_hash 
login=Blueprint('login', __name__)
@login.route('/login', methods=["POST"])
def log_in():
    request_data = request.get_json()
    user=User.query.filter_by(email=request_data["email"]).first()
    if user:
        if check_password_hash(user.password,request_data["password"]):
            jwt_token=create_access_token(identity=user.email)
            return jsonify({"token":jwt_token})
    else:
        return "Invalid email or password",400</a:t>
            </a:r>
          </a:p>
          <a:p>
            <a:pPr lvl="0" indent="0" marL="0">
              <a:spcBef>
                <a:spcPts val="3000"/>
              </a:spcBef>
              <a:buNone/>
            </a:pPr>
            <a:r>
              <a:rPr b="1"/>
              <a:t>Explanation</a:t>
            </a:r>
          </a:p>
          <a:p>
            <a:pPr lvl="0" indent="0" marL="0">
              <a:buNone/>
            </a:pPr>
            <a:r>
              <a:rPr/>
              <a:t>Here we have defined a route </a:t>
            </a:r>
            <a:r>
              <a:rPr>
                <a:latin typeface="Courier"/>
              </a:rPr>
              <a:t>/login</a:t>
            </a:r>
            <a:r>
              <a:rPr/>
              <a:t>, which will take email and password. Once both of them are correct, it’ll return a JWT token you can use to make the next requests.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–9: Implementing JWT</a:t>
            </a:r>
          </a:p>
        </p:txBody>
      </p:sp>
      <p:sp>
        <p:nvSpPr>
          <p:cNvPr id="3" name="Content Placeholder 2"/>
          <p:cNvSpPr>
            <a:spLocks noGrp="1"/>
          </p:cNvSpPr>
          <p:nvPr>
            <p:ph idx="1"/>
          </p:nvPr>
        </p:nvSpPr>
        <p:spPr/>
        <p:txBody>
          <a:bodyPr/>
          <a:lstStyle/>
          <a:p>
            <a:pPr lvl="0" indent="0" marL="0">
              <a:buNone/>
            </a:pPr>
            <a:r>
              <a:rPr/>
              <a:t>Now we have added an admin user, and the login part is also done. But to make it more secure, we’ll implement JWT on </a:t>
            </a:r>
            <a:r>
              <a:rPr>
                <a:latin typeface="Courier"/>
              </a:rPr>
              <a:t>add_post</a:t>
            </a:r>
            <a:r>
              <a:rPr/>
              <a:t> and </a:t>
            </a:r>
            <a:r>
              <a:rPr>
                <a:latin typeface="Courier"/>
              </a:rPr>
              <a:t>update_post</a:t>
            </a:r>
            <a:r>
              <a:rPr/>
              <a:t> to prevent unauthorized access. On your terminal, paste the below code:</a:t>
            </a:r>
          </a:p>
          <a:p>
            <a:pPr lvl="0" indent="0">
              <a:buNone/>
            </a:pPr>
            <a:r>
              <a:rPr>
                <a:latin typeface="Courier"/>
              </a:rPr>
              <a:t>pipenv install flask-jwt-extended</a:t>
            </a:r>
          </a:p>
          <a:p>
            <a:pPr lvl="0" indent="0" marL="0">
              <a:buNone/>
            </a:pPr>
            <a:r>
              <a:rPr/>
              <a:t>This will install JWT, which you can use to implement JWT.</a:t>
            </a:r>
          </a:p>
          <a:p>
            <a:pPr lvl="0" indent="0" marL="0">
              <a:buNone/>
            </a:pPr>
            <a:r>
              <a:rPr/>
              <a:t>Now, open </a:t>
            </a:r>
            <a:r>
              <a:rPr>
                <a:latin typeface="Courier"/>
              </a:rPr>
              <a:t>__init__.py</a:t>
            </a:r>
            <a:r>
              <a:rPr/>
              <a:t> and paste the below code:</a:t>
            </a:r>
          </a:p>
          <a:p>
            <a:pPr lvl="0" indent="0">
              <a:buNone/>
            </a:pPr>
            <a:r>
              <a:rPr>
                <a:latin typeface="Courier"/>
              </a:rPr>
              <a:t>app.config['JWT_SECRET_KEY']=ADD YOUR SECRET STRING HERE
jwt=JWTManager(app)</a:t>
            </a:r>
          </a:p>
          <a:p>
            <a:pPr lvl="0" indent="0" marL="0">
              <a:buNone/>
            </a:pPr>
            <a:r>
              <a:rPr/>
              <a:t>Now open file </a:t>
            </a:r>
            <a:r>
              <a:rPr>
                <a:latin typeface="Courier"/>
              </a:rPr>
              <a:t>Blog_routes.py</a:t>
            </a:r>
            <a:r>
              <a:rPr/>
              <a:t> and update the below routes:</a:t>
            </a:r>
          </a:p>
          <a:p>
            <a:pPr lvl="0" indent="0">
              <a:buNone/>
            </a:pPr>
            <a:r>
              <a:rPr>
                <a:latin typeface="Courier"/>
              </a:rPr>
              <a:t>@blogs.route('/delete_post/&lt;int:id&gt;', methods=["DELETE"])
@jwt_required
def delete_post(id):
    blog = Blog.query.filter_by(id=id).first()
    db.session.delete(blog)
    db.session.commit()
    return jsonify("Blog was deleted"),200</a:t>
            </a:r>
          </a:p>
          <a:p>
            <a:pPr lvl="0" indent="0" marL="0">
              <a:buNone/>
            </a:pPr>
            <a:r>
              <a:rPr/>
              <a:t>Similarly, add the same </a:t>
            </a:r>
            <a:r>
              <a:rPr>
                <a:latin typeface="Courier"/>
              </a:rPr>
              <a:t>@jwt_required</a:t>
            </a:r>
            <a:r>
              <a:rPr/>
              <a:t> below the line </a:t>
            </a:r>
            <a:r>
              <a:rPr>
                <a:latin typeface="Courier"/>
              </a:rPr>
              <a:t>@blogs.route('/add_post',methods=["POST"])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–10: Finalizing the Setup</a:t>
            </a:r>
          </a:p>
        </p:txBody>
      </p:sp>
      <p:sp>
        <p:nvSpPr>
          <p:cNvPr id="3" name="Content Placeholder 2"/>
          <p:cNvSpPr>
            <a:spLocks noGrp="1"/>
          </p:cNvSpPr>
          <p:nvPr>
            <p:ph idx="1"/>
          </p:nvPr>
        </p:nvSpPr>
        <p:spPr/>
        <p:txBody>
          <a:bodyPr/>
          <a:lstStyle/>
          <a:p>
            <a:pPr lvl="0" indent="0" marL="0">
              <a:buNone/>
            </a:pPr>
            <a:r>
              <a:rPr/>
              <a:t>In the end, your </a:t>
            </a:r>
            <a:r>
              <a:rPr>
                <a:latin typeface="Courier"/>
              </a:rPr>
              <a:t>cms/__init__.py</a:t>
            </a:r>
            <a:r>
              <a:rPr/>
              <a:t> should look something like this:</a:t>
            </a:r>
          </a:p>
          <a:p>
            <a:pPr lvl="0" indent="0">
              <a:buNone/>
            </a:pPr>
            <a:r>
              <a:rPr>
                <a:latin typeface="Courier"/>
              </a:rPr>
              <a:t>from flask import Flask
from flask_sqlalchemy import SQLAlchemy
from flask_cors import CORS
import click
from flask.cli import with_appcontext
from flask_jwt_extended import JWTManager
from werkzeug.security import generate_password_hash
db = SQLAlchemy()
def create_app():
    app = Flask(__name__)
    app.config['SQLALCHEMY_DATABASE_URI'] = 'sqlite:///flaskdatabase.db'
    app.config['SQLALCHEMY_TRACK_MODIFICATIONS'] = False
    CORS(app)
    db.init_app(app)
    app.config['JWT_SECRET_KEY']='YOUR_SECRET_KEY'
    jwt=JWTManager(app)
    from cms.Blog.blog_routes import blogs
    app.register_blueprint(blogs)
    from cms.User.user_model import User
    from cms.Login.login_route import login
    app.register_blueprint(login)
    from cms.Tag.tag_model import Tag
    @click.command(name='create_admin')   
    @with_appcontext
    def create_admin():
        admin=User(email="ANY_EMAIL",password="ANY_PASSWORD")
        admin.password = generate_password_hash(admin.password,'sha256',salt_length=12)
        db.session.add(admin)
        db.session.commit()
    app.cli.add_command(create_admin)
    return app</a:t>
            </a:r>
          </a:p>
          <a:p>
            <a:pPr lvl="0" indent="0" marL="0">
              <a:buNone/>
            </a:pPr>
            <a:r>
              <a:rPr/>
              <a:t>Once you’re done with everything, you simply need to run the below command to make the database working. So paste it on your terminal:</a:t>
            </a:r>
          </a:p>
          <a:p>
            <a:pPr lvl="0" indent="0">
              <a:buNone/>
            </a:pPr>
            <a:r>
              <a:rPr>
                <a:latin typeface="Courier"/>
              </a:rPr>
              <a:t>python
from cms import db,create_app
db.create_all(app=create_app())</a:t>
            </a:r>
          </a:p>
          <a:p>
            <a:pPr lvl="0" indent="0" marL="0">
              <a:buNone/>
            </a:pPr>
            <a:r>
              <a:rPr/>
              <a:t>This will create a file </a:t>
            </a:r>
            <a:r>
              <a:rPr>
                <a:latin typeface="Courier"/>
              </a:rPr>
              <a:t>flaskdatabase.db</a:t>
            </a:r>
            <a:r>
              <a:rPr/>
              <a:t>, which contains all the tables. Now to run the API server, use the command:</a:t>
            </a:r>
          </a:p>
          <a:p>
            <a:pPr lvl="0" indent="0">
              <a:buNone/>
            </a:pPr>
            <a:r>
              <a:rPr>
                <a:latin typeface="Courier"/>
              </a:rPr>
              <a:t>set FLASK_APP=cms/__init__.py
set FLASK_DEBUG=1
set FLASK_ENV=development
flask create_admin
flask run</a:t>
            </a:r>
          </a:p>
          <a:p>
            <a:pPr lvl="0" indent="0" marL="0">
              <a:buNone/>
            </a:pPr>
            <a:r>
              <a:rPr/>
              <a:t>And Bingo!!! You’re ready to make the API calls to create blog posts. You can clone ready-made code from </a:t>
            </a:r>
            <a:r>
              <a:rPr>
                <a:hlinkClick r:id="rId2"/>
              </a:rPr>
              <a:t>this repository</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Words</a:t>
            </a:r>
          </a:p>
        </p:txBody>
      </p:sp>
      <p:sp>
        <p:nvSpPr>
          <p:cNvPr id="3" name="Content Placeholder 2"/>
          <p:cNvSpPr>
            <a:spLocks noGrp="1"/>
          </p:cNvSpPr>
          <p:nvPr>
            <p:ph idx="1"/>
          </p:nvPr>
        </p:nvSpPr>
        <p:spPr/>
        <p:txBody>
          <a:bodyPr/>
          <a:lstStyle/>
          <a:p>
            <a:pPr lvl="0" indent="0" marL="0">
              <a:buNone/>
            </a:pPr>
            <a:r>
              <a:rPr/>
              <a:t>In this article, we have covered a lot of ground, like how to make SQL connections, how to run SQL queries using SQLalchemy, implementation of JWT, and more, all to generate a headless CMS. You can say that this is a kind of all-in-one article, which can help you to start picking up some advanced concepts in Python-Flask.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Headless CMS?</a:t>
            </a:r>
          </a:p>
        </p:txBody>
      </p:sp>
      <p:sp>
        <p:nvSpPr>
          <p:cNvPr id="3" name="Content Placeholder 2"/>
          <p:cNvSpPr>
            <a:spLocks noGrp="1"/>
          </p:cNvSpPr>
          <p:nvPr>
            <p:ph idx="1"/>
          </p:nvPr>
        </p:nvSpPr>
        <p:spPr/>
        <p:txBody>
          <a:bodyPr/>
          <a:lstStyle/>
          <a:p>
            <a:pPr lvl="0" indent="0" marL="0">
              <a:buNone/>
            </a:pPr>
            <a:r>
              <a:rPr/>
              <a:t>So, we have been using CMSs for about 20 years now. However, the world has changed a lot. Today’s mobile era has seen much growth into novel frontiers, such as IoT, bots, digital assistance, and VR. However, traditional CMS wasn’t built for these cutting-edge platforms.</a:t>
            </a:r>
          </a:p>
          <a:p>
            <a:pPr lvl="0" indent="0" marL="0">
              <a:buNone/>
            </a:pPr>
            <a:r>
              <a:rPr/>
              <a:t>Today, content must be displayed on a variety of devices in different formats. Since traditional CMS was not developed for this purpose, we require a new type of client-agnostic content management system. This is where headless CMS comes in.</a:t>
            </a:r>
          </a:p>
          <a:p>
            <a:pPr lvl="0" indent="0" marL="0">
              <a:buNone/>
            </a:pPr>
            <a:r>
              <a:rPr/>
              <a:t>A headless CMS focuses solely on the backend process of managing the content. It doesn’t control how the frontend presentation looks. Instead, a headless CMS uses an API to provide content to the end channels. In this way, a headless CMS is detached from the client (the “head”) and is thus headless. Using APIs to separate concerns means your content is deliverable to any platform; it could be an Angular website, mobile application, or even a smartwatch.</a:t>
            </a:r>
          </a:p>
          <a:p>
            <a:pPr lvl="0" indent="0" marL="0">
              <a:spcBef>
                <a:spcPts val="3000"/>
              </a:spcBef>
              <a:buNone/>
            </a:pPr>
            <a:r>
              <a:rPr b="1"/>
              <a:t>Pros of Headless CMS</a:t>
            </a:r>
          </a:p>
          <a:p>
            <a:pPr lvl="0"/>
            <a:r>
              <a:rPr/>
              <a:t>It is more secure when compared with traditional CMS</a:t>
            </a:r>
          </a:p>
          <a:p>
            <a:pPr lvl="0"/>
            <a:r>
              <a:rPr/>
              <a:t>It is also smaller in size</a:t>
            </a:r>
          </a:p>
          <a:p>
            <a:pPr lvl="0"/>
            <a:r>
              <a:rPr/>
              <a:t>Faster than the conventional CMS</a:t>
            </a:r>
          </a:p>
          <a:p>
            <a:pPr lvl="0"/>
            <a:r>
              <a:rPr/>
              <a:t>It allows you to choose any languages for frontend development</a:t>
            </a:r>
          </a:p>
          <a:p>
            <a:pPr lvl="0"/>
            <a:r>
              <a:rPr/>
              <a:t>It enables you to publish your content to different platforms</a:t>
            </a:r>
          </a:p>
          <a:p>
            <a:pPr lvl="0" indent="0" marL="0">
              <a:spcBef>
                <a:spcPts val="3000"/>
              </a:spcBef>
              <a:buNone/>
            </a:pPr>
            <a:r>
              <a:rPr b="1"/>
              <a:t>Cons of Headless CMS</a:t>
            </a:r>
          </a:p>
          <a:p>
            <a:pPr lvl="0"/>
            <a:r>
              <a:rPr/>
              <a:t>You have to manage two parts at the same time — the backend and frontend</a:t>
            </a:r>
          </a:p>
          <a:p>
            <a:pPr lvl="0"/>
            <a:r>
              <a:rPr/>
              <a:t>You’ll need a completely different infrastructure to maintain the frontend</a:t>
            </a:r>
          </a:p>
          <a:p>
            <a:pPr lvl="0"/>
            <a:r>
              <a:rPr/>
              <a:t>It can be more expensive to maintain than a traditional CMS</a:t>
            </a:r>
          </a:p>
          <a:p>
            <a:pPr lvl="0" indent="0" marL="0">
              <a:spcBef>
                <a:spcPts val="3000"/>
              </a:spcBef>
              <a:buNone/>
            </a:pPr>
            <a:r>
              <a:rPr b="1"/>
              <a:t>Some Popular Headless CMS</a:t>
            </a:r>
          </a:p>
          <a:p>
            <a:pPr lvl="0"/>
            <a:r>
              <a:rPr/>
              <a:t>Directus</a:t>
            </a:r>
          </a:p>
          <a:p>
            <a:pPr lvl="0"/>
            <a:r>
              <a:rPr/>
              <a:t>Prismic</a:t>
            </a:r>
          </a:p>
          <a:p>
            <a:pPr lvl="0"/>
            <a:r>
              <a:rPr/>
              <a:t>Kentico Kontent</a:t>
            </a:r>
          </a:p>
          <a:p>
            <a:pPr lvl="0"/>
            <a:r>
              <a:rPr/>
              <a:t>Bloomreach</a:t>
            </a:r>
          </a:p>
          <a:p>
            <a:pPr lvl="0"/>
            <a:r>
              <a:rPr/>
              <a:t>Magnolia</a:t>
            </a:r>
          </a:p>
          <a:p>
            <a:pPr lvl="0" indent="0" marL="0">
              <a:buNone/>
            </a:pPr>
            <a:r>
              <a:rPr/>
              <a:t>Now that we understand what a headless CMs is, let’s learn how to create one. In this walkthrough, we’ll create a headless CMS using Flask and MySQL.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Python</a:t>
            </a:r>
          </a:p>
          <a:p>
            <a:pPr lvl="0"/>
            <a:r>
              <a:rPr/>
              <a:t>MySQL</a:t>
            </a:r>
          </a:p>
          <a:p>
            <a:pPr lvl="0"/>
            <a:r>
              <a:rPr/>
              <a:t>Flask</a:t>
            </a:r>
          </a:p>
          <a:p>
            <a:pPr lvl="0"/>
            <a:r>
              <a:rPr/>
              <a:t>Code Editor like VS Code</a:t>
            </a:r>
          </a:p>
          <a:p>
            <a:pPr lvl="0"/>
            <a:r>
              <a:rPr/>
              <a:t>MySQL</a:t>
            </a:r>
          </a:p>
          <a:p>
            <a:pPr lvl="0"/>
            <a:r>
              <a:rPr/>
              <a:t>SQLalchemy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 1: The Setup</a:t>
            </a:r>
          </a:p>
        </p:txBody>
      </p:sp>
      <p:sp>
        <p:nvSpPr>
          <p:cNvPr id="3" name="Content Placeholder 2"/>
          <p:cNvSpPr>
            <a:spLocks noGrp="1"/>
          </p:cNvSpPr>
          <p:nvPr>
            <p:ph idx="1"/>
          </p:nvPr>
        </p:nvSpPr>
        <p:spPr/>
        <p:txBody>
          <a:bodyPr/>
          <a:lstStyle/>
          <a:p>
            <a:pPr lvl="0" indent="0" marL="0">
              <a:buNone/>
            </a:pPr>
            <a:r>
              <a:rPr/>
              <a:t>Open your terminal and create a new folder using the command </a:t>
            </a:r>
            <a:r>
              <a:rPr>
                <a:latin typeface="Courier"/>
              </a:rPr>
              <a:t>mkdir</a:t>
            </a:r>
            <a:r>
              <a:rPr/>
              <a:t>. We’re using </a:t>
            </a:r>
            <a:r>
              <a:rPr>
                <a:latin typeface="Courier"/>
              </a:rPr>
              <a:t>cms</a:t>
            </a:r>
            <a:r>
              <a:rPr/>
              <a:t> as the folder name:</a:t>
            </a:r>
          </a:p>
          <a:p>
            <a:pPr lvl="0" indent="0">
              <a:buNone/>
            </a:pPr>
            <a:r>
              <a:rPr>
                <a:latin typeface="Courier"/>
              </a:rPr>
              <a:t>mkdir cms</a:t>
            </a:r>
          </a:p>
          <a:p>
            <a:pPr lvl="0" indent="0" marL="0">
              <a:buNone/>
            </a:pPr>
            <a:r>
              <a:rPr/>
              <a:t>Now open the folder:</a:t>
            </a:r>
          </a:p>
          <a:p>
            <a:pPr lvl="0" indent="0">
              <a:buNone/>
            </a:pPr>
            <a:r>
              <a:rPr>
                <a:latin typeface="Courier"/>
              </a:rPr>
              <a:t>cd cms
virtualenv .
pipenv install flask flask-sqlalchemy flask-cors</a:t>
            </a:r>
          </a:p>
          <a:p>
            <a:pPr lvl="0" indent="0" marL="0">
              <a:buNone/>
            </a:pPr>
            <a:r>
              <a:rPr/>
              <a:t>Now we must create different files and folders inside the root folder. For the sake of this walkthrough, create this structure of five folders and one file:</a:t>
            </a:r>
          </a:p>
          <a:p>
            <a:pPr lvl="0"/>
            <a:r>
              <a:rPr/>
              <a:t>Blog</a:t>
            </a:r>
          </a:p>
          <a:p>
            <a:pPr lvl="0"/>
            <a:r>
              <a:rPr/>
              <a:t>Login</a:t>
            </a:r>
          </a:p>
          <a:p>
            <a:pPr lvl="0"/>
            <a:r>
              <a:rPr/>
              <a:t>Tag</a:t>
            </a:r>
          </a:p>
          <a:p>
            <a:pPr lvl="0"/>
            <a:r>
              <a:rPr/>
              <a:t>blog_tags</a:t>
            </a:r>
          </a:p>
          <a:p>
            <a:pPr lvl="0"/>
            <a:r>
              <a:rPr/>
              <a:t>User</a:t>
            </a:r>
          </a:p>
          <a:p>
            <a:pPr lvl="0"/>
            <a:r>
              <a:rPr/>
              <a:t>__init__.py</a:t>
            </a:r>
          </a:p>
          <a:p>
            <a:pPr lvl="0" indent="0" marL="0">
              <a:buNone/>
            </a:pPr>
            <a:r>
              <a:rPr/>
              <a:t>Now create some Python files as well. The final folder structure has to be like this:</a:t>
            </a:r>
          </a:p>
          <a:p>
            <a:pPr lvl="0"/>
            <a:r>
              <a:rPr/>
              <a:t>Blog</a:t>
            </a:r>
            <a:br/>
            <a:r>
              <a:rPr/>
              <a:t>– blog_model.py</a:t>
            </a:r>
            <a:br/>
            <a:r>
              <a:rPr/>
              <a:t>– blog_routes.py</a:t>
            </a:r>
          </a:p>
          <a:p>
            <a:pPr lvl="0"/>
            <a:r>
              <a:rPr/>
              <a:t>Login</a:t>
            </a:r>
            <a:br/>
            <a:r>
              <a:rPr/>
              <a:t>– login_route.py</a:t>
            </a:r>
          </a:p>
          <a:p>
            <a:pPr lvl="0"/>
            <a:r>
              <a:rPr/>
              <a:t>Tag</a:t>
            </a:r>
            <a:br/>
            <a:r>
              <a:rPr/>
              <a:t>– tag_model.py</a:t>
            </a:r>
          </a:p>
          <a:p>
            <a:pPr lvl="0"/>
            <a:r>
              <a:rPr/>
              <a:t>blog_tags</a:t>
            </a:r>
            <a:br/>
            <a:r>
              <a:rPr/>
              <a:t>– blog_tag_table.py</a:t>
            </a:r>
          </a:p>
          <a:p>
            <a:pPr lvl="0"/>
            <a:r>
              <a:rPr/>
              <a:t>User</a:t>
            </a:r>
            <a:br/>
            <a:r>
              <a:rPr/>
              <a:t>– user_model.py</a:t>
            </a:r>
          </a:p>
          <a:p>
            <a:pPr lvl="0" indent="0" marL="0">
              <a:buNone/>
            </a:pPr>
            <a:r>
              <a:rPr/>
              <a:t>Once you’ve created the project structure, now install </a:t>
            </a:r>
            <a:r>
              <a:rPr>
                <a:latin typeface="Courier"/>
              </a:rPr>
              <a:t>Flask</a:t>
            </a:r>
            <a:r>
              <a:rPr/>
              <a:t> and </a:t>
            </a:r>
            <a:r>
              <a:rPr>
                <a:latin typeface="Courier"/>
              </a:rPr>
              <a:t>virtualenv</a:t>
            </a:r>
            <a:r>
              <a:rPr/>
              <a:t>. We have already covered how to set up the Flask in a previous article. You can check it out </a:t>
            </a:r>
            <a:r>
              <a:rPr>
                <a:hlinkClick r:id="rId2"/>
              </a:rPr>
              <a:t>here</a:t>
            </a:r>
            <a:r>
              <a:rPr/>
              <a:t> and then continue with the next steps.</a:t>
            </a:r>
          </a:p>
          <a:p>
            <a:pPr lvl="0" indent="0" marL="0">
              <a:buNone/>
            </a:pPr>
            <a:r>
              <a:rPr/>
              <a:t>Let’s install </a:t>
            </a:r>
            <a:r>
              <a:rPr>
                <a:latin typeface="Courier"/>
              </a:rPr>
              <a:t>flask-sqlalchemy</a:t>
            </a:r>
            <a:r>
              <a:rPr/>
              <a:t>. On your terminal, paste the below command:</a:t>
            </a:r>
          </a:p>
          <a:p>
            <a:pPr lvl="0" indent="0">
              <a:buNone/>
            </a:pPr>
            <a:r>
              <a:rPr>
                <a:latin typeface="Courier"/>
              </a:rPr>
              <a:t>python3 -m pip install flask-sqlalchemy</a:t>
            </a:r>
          </a:p>
          <a:p>
            <a:pPr lvl="0" indent="0" marL="0">
              <a:buNone/>
            </a:pPr>
            <a:r>
              <a:rPr/>
              <a:t>What exactly is </a:t>
            </a:r>
            <a:r>
              <a:rPr>
                <a:latin typeface="Courier"/>
              </a:rPr>
              <a:t>flask-sqlalchemy</a:t>
            </a:r>
            <a:r>
              <a:rPr/>
              <a:t>? Well, it is a Flask extension that adds support for </a:t>
            </a:r>
            <a:r>
              <a:rPr>
                <a:latin typeface="Courier"/>
              </a:rPr>
              <a:t>sqlalchemy</a:t>
            </a:r>
            <a:r>
              <a:rPr/>
              <a:t> and simplifies many MySQL tasks. It uses Object Relational Mapping (ORM), making it easier for you to run queries without writing down the raw SQL statements.</a:t>
            </a:r>
          </a:p>
          <a:p>
            <a:pPr lvl="0" indent="0" marL="0">
              <a:spcBef>
                <a:spcPts val="3000"/>
              </a:spcBef>
              <a:buNone/>
            </a:pPr>
            <a:r>
              <a:rPr b="1"/>
              <a:t>Initializing</a:t>
            </a:r>
          </a:p>
          <a:p>
            <a:pPr lvl="0" indent="0" marL="0">
              <a:buNone/>
            </a:pPr>
            <a:r>
              <a:rPr/>
              <a:t>Once all the dependencies are installed, it’s time to write some code. So, open </a:t>
            </a:r>
            <a:r>
              <a:rPr>
                <a:latin typeface="Courier"/>
              </a:rPr>
              <a:t>cms/__init__.py</a:t>
            </a:r>
            <a:r>
              <a:rPr/>
              <a:t> in your code editor and paste the below code:</a:t>
            </a:r>
          </a:p>
          <a:p>
            <a:pPr lvl="0" indent="0">
              <a:buNone/>
            </a:pPr>
            <a:r>
              <a:rPr>
                <a:latin typeface="Courier"/>
              </a:rPr>
              <a:t>from flask import Flask
from flask_sqlalchemy import SQLAlchemy
from flask_cors import CORS
db = SQLAlchemy()
def create_app():
    app = Flask(__name__)
    app.config['SQLALCHEMY_DATABASE_URI'] = 'sqlite:///flaskdatabase.db'
    app.config['SQLALCHEMY_TRACK_MODIFICATIONS'] = False
    CORS(app)
    db.init_app(app)
    return app</a:t>
            </a:r>
          </a:p>
          <a:p>
            <a:pPr lvl="0" indent="0" marL="0">
              <a:spcBef>
                <a:spcPts val="3000"/>
              </a:spcBef>
              <a:buNone/>
            </a:pPr>
            <a:r>
              <a:rPr b="1"/>
              <a:t>Explanation</a:t>
            </a:r>
          </a:p>
          <a:p>
            <a:pPr lvl="0" indent="0" marL="0">
              <a:buNone/>
            </a:pPr>
            <a:r>
              <a:rPr/>
              <a:t>Here we have created a function called </a:t>
            </a:r>
            <a:r>
              <a:rPr>
                <a:latin typeface="Courier"/>
              </a:rPr>
              <a:t>create_app()</a:t>
            </a:r>
            <a:r>
              <a:rPr/>
              <a:t>, which basically initializes our application and database at the same time, which we can use anywhere in the code.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 2: Database Setup</a:t>
            </a:r>
          </a:p>
        </p:txBody>
      </p:sp>
      <p:sp>
        <p:nvSpPr>
          <p:cNvPr id="3" name="Content Placeholder 2"/>
          <p:cNvSpPr>
            <a:spLocks noGrp="1"/>
          </p:cNvSpPr>
          <p:nvPr>
            <p:ph idx="1"/>
          </p:nvPr>
        </p:nvSpPr>
        <p:spPr/>
        <p:txBody>
          <a:bodyPr/>
          <a:lstStyle/>
          <a:p>
            <a:pPr lvl="0" indent="0" marL="0">
              <a:buNone/>
            </a:pPr>
            <a:r>
              <a:rPr/>
              <a:t>In this step, we’ll be creating tables for our headless CMS. These tables will store all the data that we’ll publish through our CMS. We’ll start with the blog table which will have columns: </a:t>
            </a:r>
            <a:r>
              <a:rPr>
                <a:latin typeface="Courier"/>
              </a:rPr>
              <a:t>id</a:t>
            </a:r>
            <a:r>
              <a:rPr/>
              <a:t>, </a:t>
            </a:r>
            <a:r>
              <a:rPr>
                <a:latin typeface="Courier"/>
              </a:rPr>
              <a:t>title</a:t>
            </a:r>
            <a:r>
              <a:rPr/>
              <a:t>, </a:t>
            </a:r>
            <a:r>
              <a:rPr>
                <a:latin typeface="Courier"/>
              </a:rPr>
              <a:t>text</a:t>
            </a:r>
            <a:r>
              <a:rPr/>
              <a:t>, </a:t>
            </a:r>
            <a:r>
              <a:rPr>
                <a:latin typeface="Courier"/>
              </a:rPr>
              <a:t>date_of_publish</a:t>
            </a:r>
            <a:r>
              <a:rPr/>
              <a:t>, </a:t>
            </a:r>
            <a:r>
              <a:rPr>
                <a:latin typeface="Courier"/>
              </a:rPr>
              <a:t>image</a:t>
            </a:r>
            <a:r>
              <a:rPr/>
              <a:t>, </a:t>
            </a:r>
            <a:r>
              <a:rPr>
                <a:latin typeface="Courier"/>
              </a:rPr>
              <a:t>tags</a:t>
            </a:r>
            <a:r>
              <a:rPr/>
              <a:t>. If you want, you can add some more columns if required, but for now, for the sake of simplicity, we’re just creating the basic columns which are there in most CMSs.</a:t>
            </a:r>
          </a:p>
          <a:p>
            <a:pPr lvl="0" indent="0" marL="0">
              <a:buNone/>
            </a:pPr>
            <a:r>
              <a:rPr/>
              <a:t>Now open </a:t>
            </a:r>
            <a:r>
              <a:rPr>
                <a:latin typeface="Courier"/>
              </a:rPr>
              <a:t>Blog/blog_model.py</a:t>
            </a:r>
            <a:r>
              <a:rPr/>
              <a:t> and paste the below code:</a:t>
            </a:r>
          </a:p>
          <a:p>
            <a:pPr lvl="0" indent="0">
              <a:buNone/>
            </a:pPr>
            <a:r>
              <a:rPr>
                <a:latin typeface="Courier"/>
              </a:rPr>
              <a:t>from cms import db
from datetime import datetime
from cms.blog_tags.blog_tag_table import tag_blog
tags=db.relationship('Tag',secondary=tag_blog,backref=db.backref('blogs_associated',lazy="dynamic"))
class Blog(db.Model):
    id = db.Column(db.Integer,primary_key=True)
    title=db.Column(db.String(50),nullable=False)
    text=db.Column(db.Text,nullable=False)
    image= db.Column(db.String,nullable=False)
    date_of_publish = db.Column(db.DateTime, default=datetime.utcnow)
    @property
    def serialize(self):
        return {
            'id': self.id,
            'title': self.title,
            text: self.text,
            image: self.image,
            date_of_publish: self.date_of_publish,
        }</a:t>
            </a:r>
          </a:p>
          <a:p>
            <a:pPr lvl="0" indent="0" marL="0">
              <a:spcBef>
                <a:spcPts val="3000"/>
              </a:spcBef>
              <a:buNone/>
            </a:pPr>
            <a:r>
              <a:rPr b="1"/>
              <a:t>Explanation</a:t>
            </a:r>
          </a:p>
          <a:p>
            <a:pPr lvl="0" indent="0" marL="0">
              <a:buNone/>
            </a:pPr>
            <a:r>
              <a:rPr/>
              <a:t>Here we are importing different modules like </a:t>
            </a:r>
            <a:r>
              <a:rPr>
                <a:latin typeface="Courier"/>
              </a:rPr>
              <a:t>db</a:t>
            </a:r>
            <a:r>
              <a:rPr/>
              <a:t> for database connections, and </a:t>
            </a:r>
            <a:r>
              <a:rPr>
                <a:latin typeface="Courier"/>
              </a:rPr>
              <a:t>datetime</a:t>
            </a:r>
            <a:r>
              <a:rPr/>
              <a:t> for timestamps. We have created a model </a:t>
            </a:r>
            <a:r>
              <a:rPr>
                <a:latin typeface="Courier"/>
              </a:rPr>
              <a:t>Blog</a:t>
            </a:r>
            <a:r>
              <a:rPr/>
              <a:t> and have defined all the fields in it. There’s a function called </a:t>
            </a:r>
            <a:r>
              <a:rPr>
                <a:latin typeface="Courier"/>
              </a:rPr>
              <a:t>serialize(self)</a:t>
            </a:r>
            <a:r>
              <a:rPr/>
              <a:t>, which is used to return all the data in JSON form.</a:t>
            </a:r>
          </a:p>
          <a:p>
            <a:pPr lvl="0" indent="0" marL="0">
              <a:buNone/>
            </a:pPr>
            <a:r>
              <a:rPr/>
              <a:t>You might have noticed that we haven’t defined tags here, right? This is because </a:t>
            </a:r>
            <a:r>
              <a:rPr>
                <a:latin typeface="Courier"/>
              </a:rPr>
              <a:t>tags</a:t>
            </a:r>
            <a:r>
              <a:rPr/>
              <a:t> is a foreign key that will come from a completely different table called </a:t>
            </a:r>
            <a:r>
              <a:rPr>
                <a:latin typeface="Courier"/>
              </a:rPr>
              <a:t>tags</a:t>
            </a:r>
            <a:r>
              <a:rPr/>
              <a:t>. Basically, one post can have many tags, and one tag can be associated with multiple blog posts.</a:t>
            </a:r>
          </a:p>
          <a:p>
            <a:pPr lvl="0" indent="0" marL="0">
              <a:buNone/>
            </a:pPr>
            <a:r>
              <a:rPr/>
              <a:t>Now open </a:t>
            </a:r>
            <a:r>
              <a:rPr>
                <a:latin typeface="Courier"/>
              </a:rPr>
              <a:t>cms/Tag/tag_model.py</a:t>
            </a:r>
            <a:r>
              <a:rPr/>
              <a:t> and paste the below code:</a:t>
            </a:r>
          </a:p>
          <a:p>
            <a:pPr lvl="0" indent="0">
              <a:buNone/>
            </a:pPr>
            <a:r>
              <a:rPr>
                <a:latin typeface="Courier"/>
              </a:rPr>
              <a:t>from cms import db
class Tag(db.Model):
    id=db.Column(db.Integer,primary_key=True)
    name=db.Column(db.String(20))
    @property
    def serialize(self):
        return {
        'id': self.id,
        'name': self.name     
        }</a:t>
            </a:r>
          </a:p>
          <a:p>
            <a:pPr lvl="0" indent="0" marL="0">
              <a:spcBef>
                <a:spcPts val="3000"/>
              </a:spcBef>
              <a:buNone/>
            </a:pPr>
            <a:r>
              <a:rPr b="1"/>
              <a:t>Explanation</a:t>
            </a:r>
          </a:p>
          <a:p>
            <a:pPr lvl="0" indent="0" marL="0">
              <a:buNone/>
            </a:pPr>
            <a:r>
              <a:rPr/>
              <a:t>We have defined the model with </a:t>
            </a:r>
            <a:r>
              <a:rPr>
                <a:latin typeface="Courier"/>
              </a:rPr>
              <a:t>id</a:t>
            </a:r>
            <a:r>
              <a:rPr/>
              <a:t> and </a:t>
            </a:r>
            <a:r>
              <a:rPr>
                <a:latin typeface="Courier"/>
              </a:rPr>
              <a:t>name</a:t>
            </a:r>
            <a:r>
              <a:rPr/>
              <a:t> columns since tags don’t require more than these columns.</a:t>
            </a:r>
          </a:p>
          <a:p>
            <a:pPr lvl="0" indent="0" marL="0">
              <a:buNone/>
            </a:pPr>
            <a:r>
              <a:rPr/>
              <a:t>Once the model is done, it’s time to create a table also, so open the file </a:t>
            </a:r>
            <a:r>
              <a:rPr>
                <a:latin typeface="Courier"/>
              </a:rPr>
              <a:t>cms/blog_tags/blog_tag_table.py</a:t>
            </a:r>
            <a:r>
              <a:rPr/>
              <a:t>, and paste the below code:</a:t>
            </a:r>
          </a:p>
          <a:p>
            <a:pPr lvl="0" indent="0">
              <a:buNone/>
            </a:pPr>
            <a:r>
              <a:rPr>
                <a:latin typeface="Courier"/>
              </a:rPr>
              <a:t>from cms import db
tag_blog = db.Table('tag_blog',
    db.Column('tag_id',db.Integer,db.ForeignKey('tag.id'), primary_key=True),
    db.Column('blog_id', db.Integer,db.ForeignKey('blog.id'),primary_key=True)
)</a:t>
            </a:r>
          </a:p>
          <a:p>
            <a:pPr lvl="0" indent="0" marL="0">
              <a:spcBef>
                <a:spcPts val="3000"/>
              </a:spcBef>
              <a:buNone/>
            </a:pPr>
            <a:r>
              <a:rPr b="1"/>
              <a:t>Explanation</a:t>
            </a:r>
          </a:p>
          <a:p>
            <a:pPr lvl="0" indent="0" marL="0">
              <a:buNone/>
            </a:pPr>
            <a:r>
              <a:rPr/>
              <a:t>This table holds the relationship between the blog table and tags table where </a:t>
            </a:r>
            <a:r>
              <a:rPr>
                <a:latin typeface="Courier"/>
              </a:rPr>
              <a:t>tag_id</a:t>
            </a:r>
            <a:r>
              <a:rPr/>
              <a:t> is mapped with </a:t>
            </a:r>
            <a:r>
              <a:rPr>
                <a:latin typeface="Courier"/>
              </a:rPr>
              <a:t>blog_id</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Adding Blueprints</a:t>
            </a:r>
          </a:p>
        </p:txBody>
      </p:sp>
      <p:sp>
        <p:nvSpPr>
          <p:cNvPr id="3" name="Content Placeholder 2"/>
          <p:cNvSpPr>
            <a:spLocks noGrp="1"/>
          </p:cNvSpPr>
          <p:nvPr>
            <p:ph idx="1"/>
          </p:nvPr>
        </p:nvSpPr>
        <p:spPr/>
        <p:txBody>
          <a:bodyPr/>
          <a:lstStyle/>
          <a:p>
            <a:pPr lvl="0" indent="0" marL="0">
              <a:buNone/>
            </a:pPr>
            <a:r>
              <a:rPr/>
              <a:t>Now we have to edit the file </a:t>
            </a:r>
            <a:r>
              <a:rPr>
                <a:latin typeface="Courier"/>
              </a:rPr>
              <a:t>Blog/blog_routes.py</a:t>
            </a:r>
            <a:r>
              <a:rPr/>
              <a:t> and add the below lines of code:</a:t>
            </a:r>
          </a:p>
          <a:p>
            <a:pPr lvl="0" indent="0">
              <a:buNone/>
            </a:pPr>
            <a:r>
              <a:rPr>
                <a:latin typeface="Courier"/>
              </a:rPr>
              <a:t>blogs= Blueprint('blogs',__name__)</a:t>
            </a:r>
          </a:p>
          <a:p>
            <a:pPr lvl="0" indent="0" marL="0">
              <a:buNone/>
            </a:pPr>
            <a:r>
              <a:rPr/>
              <a:t>Open cms/</a:t>
            </a:r>
            <a:r>
              <a:rPr>
                <a:latin typeface="Courier"/>
              </a:rPr>
              <a:t>__init__.py</a:t>
            </a:r>
            <a:r>
              <a:rPr/>
              <a:t> and add the below code:</a:t>
            </a:r>
          </a:p>
          <a:p>
            <a:pPr lvl="0" indent="0">
              <a:buNone/>
            </a:pPr>
            <a:r>
              <a:rPr>
                <a:latin typeface="Courier"/>
              </a:rPr>
              <a:t>from cms.Blog.blog_routes import blogs
app.register_blueprint(blogs)</a:t>
            </a:r>
          </a:p>
          <a:p>
            <a:pPr lvl="0" indent="0" marL="0">
              <a:spcBef>
                <a:spcPts val="3000"/>
              </a:spcBef>
              <a:buNone/>
            </a:pPr>
            <a:r>
              <a:rPr b="1"/>
              <a:t>Explanation</a:t>
            </a:r>
          </a:p>
          <a:p>
            <a:pPr lvl="0" indent="0" marL="0">
              <a:buNone/>
            </a:pPr>
            <a:r>
              <a:rPr/>
              <a:t>We’re adding blueprints here. It helps us to break the application into small components that can be reused anywhere. Here we have defined </a:t>
            </a:r>
            <a:r>
              <a:rPr>
                <a:latin typeface="Courier"/>
              </a:rPr>
              <a:t>blogs</a:t>
            </a:r>
            <a:r>
              <a:rPr/>
              <a:t> as the blueprint.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Creating a Route for Publishing a Blog Post</a:t>
            </a:r>
          </a:p>
        </p:txBody>
      </p:sp>
      <p:sp>
        <p:nvSpPr>
          <p:cNvPr id="3" name="Content Placeholder 2"/>
          <p:cNvSpPr>
            <a:spLocks noGrp="1"/>
          </p:cNvSpPr>
          <p:nvPr>
            <p:ph idx="1"/>
          </p:nvPr>
        </p:nvSpPr>
        <p:spPr/>
        <p:txBody>
          <a:bodyPr/>
          <a:lstStyle/>
          <a:p>
            <a:pPr lvl="0" indent="0" marL="0">
              <a:buNone/>
            </a:pPr>
            <a:r>
              <a:rPr/>
              <a:t>Now open your </a:t>
            </a:r>
            <a:r>
              <a:rPr>
                <a:latin typeface="Courier"/>
              </a:rPr>
              <a:t>blog_routes.py</a:t>
            </a:r>
            <a:r>
              <a:rPr/>
              <a:t> and add the below code:</a:t>
            </a:r>
          </a:p>
          <a:p>
            <a:pPr lvl="0" indent="0">
              <a:buNone/>
            </a:pPr>
            <a:r>
              <a:rPr>
                <a:latin typeface="Courier"/>
              </a:rPr>
              <a:t>from flask import Blueprint,request,jsonify,make_response
from flask_jwt_extended import jwt_required
from cms import db
from cms.Blog.blog_model import Blog
from cms.Tag.tag_model import Tag
blogs= Blueprint('blogs',__name__)
@blogs.route('/add_post',methods=["POST"])
def create_blog():
    data = request.get_json()
    new_blog=Blog(title=data["title"],content=data["content"],image=data["image"])
    for tag in data["tags"]:
        current_tag=Tag.query.filter_by(name=tag).first()
        if(current_tag):
            current_tag.blogs_associated.append(new_blog)
        else:
            new_tag=Tag(name=tag)
            new_tag.blogs_associated.append(new_blog)
            db.session.add(new_tag)
    db.session.add(new_blog)
    db.session.commit()
    blog_id = getattr(new_blog, "id")
    return jsonify({"id": blog_id})</a:t>
            </a:r>
          </a:p>
          <a:p>
            <a:pPr lvl="0" indent="0" marL="0">
              <a:spcBef>
                <a:spcPts val="3000"/>
              </a:spcBef>
              <a:buNone/>
            </a:pPr>
            <a:r>
              <a:rPr b="1"/>
              <a:t>Explanation</a:t>
            </a:r>
          </a:p>
          <a:p>
            <a:pPr lvl="0" indent="0" marL="0">
              <a:buNone/>
            </a:pPr>
            <a:r>
              <a:rPr/>
              <a:t>We have created a route </a:t>
            </a:r>
            <a:r>
              <a:rPr>
                <a:latin typeface="Courier"/>
              </a:rPr>
              <a:t>/blog_post</a:t>
            </a:r>
            <a:r>
              <a:rPr/>
              <a:t>, which invokes the function that will create </a:t>
            </a:r>
            <a:r>
              <a:rPr>
                <a:latin typeface="Courier"/>
              </a:rPr>
              <a:t>create_blog()</a:t>
            </a:r>
            <a:r>
              <a:rPr/>
              <a:t>. This function is basically used to create a blog post and accepts title, text, image, and tags. We’re running a loop where it can accept multiple tags, and if a tag doesn’t exist, then it’ll create a new tag and associate it with the blog 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 Creating Route to Fetch the Blog Posts</a:t>
            </a:r>
          </a:p>
        </p:txBody>
      </p:sp>
      <p:sp>
        <p:nvSpPr>
          <p:cNvPr id="3" name="Content Placeholder 2"/>
          <p:cNvSpPr>
            <a:spLocks noGrp="1"/>
          </p:cNvSpPr>
          <p:nvPr>
            <p:ph idx="1"/>
          </p:nvPr>
        </p:nvSpPr>
        <p:spPr/>
        <p:txBody>
          <a:bodyPr/>
          <a:lstStyle/>
          <a:p>
            <a:pPr lvl="0" indent="0" marL="0">
              <a:buNone/>
            </a:pPr>
            <a:r>
              <a:rPr/>
              <a:t>We will create two different routes to fetch the blog posts. One route will fetch all the blog posts while the other one will be used to fetch blog posts on the basis of </a:t>
            </a:r>
            <a:r>
              <a:rPr>
                <a:latin typeface="Courier"/>
              </a:rPr>
              <a:t>id</a:t>
            </a:r>
            <a:r>
              <a:rPr/>
              <a:t>. This can be used to search the blog posts when a user opens the full blog post. Now open </a:t>
            </a:r>
            <a:r>
              <a:rPr>
                <a:latin typeface="Courier"/>
              </a:rPr>
              <a:t>blog_routes.py</a:t>
            </a:r>
            <a:r>
              <a:rPr/>
              <a:t> and paste the below code:</a:t>
            </a:r>
          </a:p>
          <a:p>
            <a:pPr lvl="0" indent="0">
              <a:buNone/>
            </a:pPr>
            <a:r>
              <a:rPr>
                <a:latin typeface="Courier"/>
              </a:rPr>
              <a:t>@blogs.route('/blogs',methods=["GET"])
def get_all_blogs():
    blogs= Blog.query.all()
    serialized_data = []
    for blog in blogs:
        serialized_data.append(blog.serialize)
    return jsonify({"all_blogs": serialized_data})</a:t>
            </a:r>
          </a:p>
          <a:p>
            <a:pPr lvl="0" indent="0" marL="0">
              <a:spcBef>
                <a:spcPts val="3000"/>
              </a:spcBef>
              <a:buNone/>
            </a:pPr>
            <a:r>
              <a:rPr b="1"/>
              <a:t>Explanation</a:t>
            </a:r>
          </a:p>
          <a:p>
            <a:pPr lvl="0" indent="0" marL="0">
              <a:buNone/>
            </a:pPr>
            <a:r>
              <a:rPr/>
              <a:t>We have defined a route </a:t>
            </a:r>
            <a:r>
              <a:rPr>
                <a:latin typeface="Courier"/>
              </a:rPr>
              <a:t>/blogs</a:t>
            </a:r>
            <a:r>
              <a:rPr/>
              <a:t>, which runs a </a:t>
            </a:r>
            <a:r>
              <a:rPr>
                <a:latin typeface="Courier"/>
              </a:rPr>
              <a:t>SELECT</a:t>
            </a:r>
            <a:r>
              <a:rPr/>
              <a:t> query using the ORM and returns a JSON containing all the blog posts and their data under the </a:t>
            </a:r>
            <a:r>
              <a:rPr>
                <a:latin typeface="Courier"/>
              </a:rPr>
              <a:t>all_blogs</a:t>
            </a:r>
            <a:r>
              <a:rPr/>
              <a:t> key.</a:t>
            </a:r>
          </a:p>
          <a:p>
            <a:pPr lvl="0" indent="0" marL="0">
              <a:buNone/>
            </a:pPr>
            <a:r>
              <a:rPr/>
              <a:t>Now to fetch the blog post with specific </a:t>
            </a:r>
            <a:r>
              <a:rPr>
                <a:latin typeface="Courier"/>
              </a:rPr>
              <a:t>id</a:t>
            </a:r>
            <a:r>
              <a:rPr/>
              <a:t> paste the below code:</a:t>
            </a:r>
          </a:p>
          <a:p>
            <a:pPr lvl="0" indent="0">
              <a:buNone/>
            </a:pPr>
            <a:r>
              <a:rPr>
                <a:latin typeface="Courier"/>
              </a:rPr>
              <a:t>@blogs.route('/blog/&lt;int:id&gt;',methods=["GET"])
def get_single_blog(id):
    blog = Blog.query.filter_by(id=id).first()
    serialized_blog = blog.serialize
    serialized_blog["tags"] = []
    for tag in blog.tags:
        serialized_blog["tags"].append(tag.serialize)
    return jsonify({"single_blog": serialized_blog})</a:t>
            </a:r>
          </a:p>
          <a:p>
            <a:pPr lvl="0" indent="0" marL="0">
              <a:spcBef>
                <a:spcPts val="3000"/>
              </a:spcBef>
              <a:buNone/>
            </a:pPr>
            <a:r>
              <a:rPr b="1"/>
              <a:t>Explanation</a:t>
            </a:r>
          </a:p>
          <a:p>
            <a:pPr lvl="0" indent="0" marL="0">
              <a:buNone/>
            </a:pPr>
            <a:r>
              <a:rPr/>
              <a:t>We have defined another route </a:t>
            </a:r>
            <a:r>
              <a:rPr>
                <a:latin typeface="Courier"/>
              </a:rPr>
              <a:t>/blog</a:t>
            </a:r>
            <a:r>
              <a:rPr/>
              <a:t>, which accepts an integer value and returns all the blog data in a JSON under the </a:t>
            </a:r>
            <a:r>
              <a:rPr>
                <a:latin typeface="Courier"/>
              </a:rPr>
              <a:t>single_blog</a:t>
            </a:r>
            <a:r>
              <a:rPr/>
              <a:t> key.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 Creating a Route to Delete a Blog Post</a:t>
            </a:r>
          </a:p>
        </p:txBody>
      </p:sp>
      <p:sp>
        <p:nvSpPr>
          <p:cNvPr id="3" name="Content Placeholder 2"/>
          <p:cNvSpPr>
            <a:spLocks noGrp="1"/>
          </p:cNvSpPr>
          <p:nvPr>
            <p:ph idx="1"/>
          </p:nvPr>
        </p:nvSpPr>
        <p:spPr/>
        <p:txBody>
          <a:bodyPr/>
          <a:lstStyle/>
          <a:p>
            <a:pPr lvl="0" indent="0" marL="0">
              <a:buNone/>
            </a:pPr>
            <a:r>
              <a:rPr/>
              <a:t>So far we have covered how to create a blog. Now here’s how to delete a blog post. In the </a:t>
            </a:r>
            <a:r>
              <a:rPr>
                <a:latin typeface="Courier"/>
              </a:rPr>
              <a:t>blog_routes.py</a:t>
            </a:r>
            <a:r>
              <a:rPr/>
              <a:t>, paste the below code:</a:t>
            </a:r>
          </a:p>
          <a:p>
            <a:pPr lvl="0" indent="0">
              <a:buNone/>
            </a:pPr>
            <a:r>
              <a:rPr>
                <a:latin typeface="Courier"/>
              </a:rPr>
              <a:t>@blogs.route('/delete_post/&lt;int:id&gt;', methods=["DELETE"])
def delete_post(id):
    blog = Blog.query.filter_by(id=id).first()
    db.session.delete(blog)
    db.session.commit()
    return jsonify("Blog was deleted"),200</a:t>
            </a:r>
          </a:p>
          <a:p>
            <a:pPr lvl="0" indent="0" marL="0">
              <a:spcBef>
                <a:spcPts val="3000"/>
              </a:spcBef>
              <a:buNone/>
            </a:pPr>
            <a:r>
              <a:rPr b="1"/>
              <a:t>Explanation</a:t>
            </a:r>
          </a:p>
          <a:p>
            <a:pPr lvl="0" indent="0" marL="0">
              <a:buNone/>
            </a:pPr>
            <a:r>
              <a:rPr/>
              <a:t>Here we have defined a route </a:t>
            </a:r>
            <a:r>
              <a:rPr>
                <a:latin typeface="Courier"/>
              </a:rPr>
              <a:t>/delete_post</a:t>
            </a:r>
            <a:r>
              <a:rPr/>
              <a:t>, which accepts the </a:t>
            </a:r>
            <a:r>
              <a:rPr>
                <a:latin typeface="Courier"/>
              </a:rPr>
              <a:t>id</a:t>
            </a:r>
            <a:r>
              <a:rPr/>
              <a:t> of the blog post and runs the delete query for the associated blog </a:t>
            </a:r>
            <a:r>
              <a:rPr>
                <a:latin typeface="Courier"/>
              </a:rPr>
              <a:t>id</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2022-04-22T22:39:41Z</dcterms:created>
  <dcterms:modified xsi:type="dcterms:W3CDTF">2022-04-22T22:39:41Z</dcterms:modified>
</cp:coreProperties>
</file>

<file path=docProps/custom.xml><?xml version="1.0" encoding="utf-8"?>
<Properties xmlns="http://schemas.openxmlformats.org/officeDocument/2006/custom-properties" xmlns:vt="http://schemas.openxmlformats.org/officeDocument/2006/docPropsVTypes"/>
</file>